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55"/>
  </p:notesMasterIdLst>
  <p:sldIdLst>
    <p:sldId id="256" r:id="rId2"/>
    <p:sldId id="343" r:id="rId3"/>
    <p:sldId id="258" r:id="rId4"/>
    <p:sldId id="261" r:id="rId5"/>
    <p:sldId id="337" r:id="rId6"/>
    <p:sldId id="283" r:id="rId7"/>
    <p:sldId id="339" r:id="rId8"/>
    <p:sldId id="340" r:id="rId9"/>
    <p:sldId id="262" r:id="rId10"/>
    <p:sldId id="259" r:id="rId11"/>
    <p:sldId id="302" r:id="rId12"/>
    <p:sldId id="304" r:id="rId13"/>
    <p:sldId id="303" r:id="rId14"/>
    <p:sldId id="305" r:id="rId15"/>
    <p:sldId id="306" r:id="rId16"/>
    <p:sldId id="307" r:id="rId17"/>
    <p:sldId id="308" r:id="rId18"/>
    <p:sldId id="309" r:id="rId19"/>
    <p:sldId id="341" r:id="rId20"/>
    <p:sldId id="310" r:id="rId21"/>
    <p:sldId id="311" r:id="rId22"/>
    <p:sldId id="312" r:id="rId23"/>
    <p:sldId id="313" r:id="rId24"/>
    <p:sldId id="314" r:id="rId25"/>
    <p:sldId id="315" r:id="rId26"/>
    <p:sldId id="316" r:id="rId27"/>
    <p:sldId id="317" r:id="rId28"/>
    <p:sldId id="321" r:id="rId29"/>
    <p:sldId id="322" r:id="rId30"/>
    <p:sldId id="323" r:id="rId31"/>
    <p:sldId id="318" r:id="rId32"/>
    <p:sldId id="326" r:id="rId33"/>
    <p:sldId id="324" r:id="rId34"/>
    <p:sldId id="325" r:id="rId35"/>
    <p:sldId id="319" r:id="rId36"/>
    <p:sldId id="327" r:id="rId37"/>
    <p:sldId id="328" r:id="rId38"/>
    <p:sldId id="329" r:id="rId39"/>
    <p:sldId id="330" r:id="rId40"/>
    <p:sldId id="331" r:id="rId41"/>
    <p:sldId id="332" r:id="rId42"/>
    <p:sldId id="320" r:id="rId43"/>
    <p:sldId id="342" r:id="rId44"/>
    <p:sldId id="333" r:id="rId45"/>
    <p:sldId id="334" r:id="rId46"/>
    <p:sldId id="336" r:id="rId47"/>
    <p:sldId id="344" r:id="rId48"/>
    <p:sldId id="345" r:id="rId49"/>
    <p:sldId id="346" r:id="rId50"/>
    <p:sldId id="348" r:id="rId51"/>
    <p:sldId id="347" r:id="rId52"/>
    <p:sldId id="349" r:id="rId53"/>
    <p:sldId id="281" r:id="rId54"/>
  </p:sldIdLst>
  <p:sldSz cx="9144000" cy="5143500" type="screen16x9"/>
  <p:notesSz cx="6858000" cy="9144000"/>
  <p:embeddedFontLst>
    <p:embeddedFont>
      <p:font typeface="Aref Ruqaa" panose="02000503000000000000" pitchFamily="2" charset="-78"/>
      <p:regular r:id="rId56"/>
      <p:bold r:id="rId57"/>
    </p:embeddedFont>
    <p:embeddedFont>
      <p:font typeface="Consolas" panose="020B0609020204030204" pitchFamily="49" charset="0"/>
      <p:regular r:id="rId58"/>
      <p:bold r:id="rId59"/>
      <p:italic r:id="rId60"/>
      <p:boldItalic r:id="rId61"/>
    </p:embeddedFont>
    <p:embeddedFont>
      <p:font typeface="DM Sans" pitchFamily="2" charset="0"/>
      <p:regular r:id="rId62"/>
      <p:bold r:id="rId63"/>
      <p:italic r:id="rId64"/>
      <p:boldItalic r:id="rId65"/>
    </p:embeddedFont>
    <p:embeddedFont>
      <p:font typeface="Fira Sans" panose="020B0503050000020004" pitchFamily="34" charset="0"/>
      <p:regular r:id="rId66"/>
      <p:bold r:id="rId67"/>
      <p:italic r:id="rId68"/>
      <p:boldItalic r:id="rId69"/>
    </p:embeddedFont>
    <p:embeddedFont>
      <p:font typeface="Lato" panose="020F0502020204030203" pitchFamily="34" charset="0"/>
      <p:regular r:id="rId70"/>
      <p:bold r:id="rId71"/>
      <p:italic r:id="rId72"/>
      <p:boldItalic r:id="rId73"/>
    </p:embeddedFont>
    <p:embeddedFont>
      <p:font typeface="Ubuntu Mono" panose="020B0509030602030204" pitchFamily="49"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1A3E241-F1D3-40F2-8EF5-C495BE30D2E4}">
          <p14:sldIdLst>
            <p14:sldId id="256"/>
            <p14:sldId id="343"/>
            <p14:sldId id="258"/>
          </p14:sldIdLst>
        </p14:section>
        <p14:section name="Data Types" id="{5205BB81-11A1-4A13-A81B-9F9BE706645F}">
          <p14:sldIdLst>
            <p14:sldId id="261"/>
            <p14:sldId id="337"/>
            <p14:sldId id="283"/>
            <p14:sldId id="339"/>
            <p14:sldId id="340"/>
            <p14:sldId id="262"/>
            <p14:sldId id="259"/>
            <p14:sldId id="302"/>
            <p14:sldId id="304"/>
            <p14:sldId id="303"/>
            <p14:sldId id="305"/>
            <p14:sldId id="306"/>
            <p14:sldId id="307"/>
            <p14:sldId id="308"/>
            <p14:sldId id="309"/>
            <p14:sldId id="341"/>
            <p14:sldId id="310"/>
          </p14:sldIdLst>
        </p14:section>
        <p14:section name="Null Safety" id="{31E34580-C3F3-4548-9236-2712E8AB2DAC}">
          <p14:sldIdLst>
            <p14:sldId id="311"/>
            <p14:sldId id="312"/>
            <p14:sldId id="313"/>
            <p14:sldId id="314"/>
            <p14:sldId id="315"/>
            <p14:sldId id="316"/>
            <p14:sldId id="317"/>
            <p14:sldId id="321"/>
            <p14:sldId id="322"/>
            <p14:sldId id="323"/>
            <p14:sldId id="318"/>
            <p14:sldId id="326"/>
            <p14:sldId id="324"/>
            <p14:sldId id="325"/>
          </p14:sldIdLst>
        </p14:section>
        <p14:section name="OOP" id="{B7474E80-7B3D-4702-8120-63AEBD762873}">
          <p14:sldIdLst>
            <p14:sldId id="319"/>
            <p14:sldId id="327"/>
            <p14:sldId id="328"/>
            <p14:sldId id="329"/>
            <p14:sldId id="330"/>
            <p14:sldId id="331"/>
            <p14:sldId id="332"/>
          </p14:sldIdLst>
        </p14:section>
        <p14:section name="Async" id="{844AEA96-1441-42C5-8F61-80ECEF9AC13E}">
          <p14:sldIdLst>
            <p14:sldId id="320"/>
            <p14:sldId id="342"/>
            <p14:sldId id="333"/>
            <p14:sldId id="334"/>
            <p14:sldId id="336"/>
          </p14:sldIdLst>
        </p14:section>
        <p14:section name="exercises" id="{57BF7C75-431D-4140-AEAE-E46B1F4E9A42}">
          <p14:sldIdLst>
            <p14:sldId id="344"/>
            <p14:sldId id="345"/>
            <p14:sldId id="346"/>
            <p14:sldId id="348"/>
            <p14:sldId id="347"/>
            <p14:sldId id="349"/>
            <p14:sldId id="28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03F0F1-FD17-49B7-B6B2-4B2FA41DB9DC}">
  <a:tblStyle styleId="{8003F0F1-FD17-49B7-B6B2-4B2FA41DB9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26" autoAdjust="0"/>
    <p:restoredTop sz="81071" autoAdjust="0"/>
  </p:normalViewPr>
  <p:slideViewPr>
    <p:cSldViewPr snapToGrid="0">
      <p:cViewPr varScale="1">
        <p:scale>
          <a:sx n="90" d="100"/>
          <a:sy n="90" d="100"/>
        </p:scale>
        <p:origin x="1049"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8.fntdata"/><Relationship Id="rId68" Type="http://schemas.openxmlformats.org/officeDocument/2006/relationships/font" Target="fonts/font13.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font" Target="fonts/font3.fntdata"/><Relationship Id="rId74" Type="http://schemas.openxmlformats.org/officeDocument/2006/relationships/font" Target="fonts/font19.fntdata"/><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font" Target="fonts/font14.fntdata"/><Relationship Id="rId77" Type="http://schemas.openxmlformats.org/officeDocument/2006/relationships/font" Target="fonts/font22.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7.fntdata"/><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7.fntdata"/><Relationship Id="rId70" Type="http://schemas.openxmlformats.org/officeDocument/2006/relationships/font" Target="fonts/font15.fntdata"/><Relationship Id="rId75"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5.fntdata"/><Relationship Id="rId65" Type="http://schemas.openxmlformats.org/officeDocument/2006/relationships/font" Target="fonts/font10.fntdata"/><Relationship Id="rId73" Type="http://schemas.openxmlformats.org/officeDocument/2006/relationships/font" Target="fonts/font18.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notesMaster" Target="notesMasters/notesMaster1.xml"/><Relationship Id="rId76" Type="http://schemas.openxmlformats.org/officeDocument/2006/relationships/font" Target="fonts/font21.fntdata"/><Relationship Id="rId7" Type="http://schemas.openxmlformats.org/officeDocument/2006/relationships/slide" Target="slides/slide6.xml"/><Relationship Id="rId71" Type="http://schemas.openxmlformats.org/officeDocument/2006/relationships/font" Target="fonts/font16.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b="0" dirty="0">
                <a:solidFill>
                  <a:srgbClr val="C678DD"/>
                </a:solidFill>
                <a:effectLst/>
                <a:latin typeface="Consolas" panose="020B0609020204030204" pitchFamily="49" charset="0"/>
              </a:rPr>
              <a:t>void</a:t>
            </a: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main</a:t>
            </a:r>
            <a:r>
              <a:rPr lang="en-US" b="0" dirty="0">
                <a:solidFill>
                  <a:srgbClr val="ABB2BF"/>
                </a:solidFill>
                <a:effectLst/>
                <a:latin typeface="Consolas" panose="020B0609020204030204" pitchFamily="49" charset="0"/>
              </a:rPr>
              <a:t>() {</a:t>
            </a:r>
          </a:p>
          <a:p>
            <a:pPr marL="158750" indent="0">
              <a:buNone/>
            </a:pPr>
            <a:r>
              <a:rPr lang="en-US" b="0" dirty="0">
                <a:solidFill>
                  <a:srgbClr val="687561"/>
                </a:solidFill>
                <a:effectLst/>
                <a:latin typeface="Consolas" panose="020B0609020204030204" pitchFamily="49" charset="0"/>
              </a:rPr>
              <a:t>// Declaring Values</a:t>
            </a:r>
            <a:endParaRPr lang="en-US" b="0" dirty="0">
              <a:solidFill>
                <a:srgbClr val="ABB2BF"/>
              </a:solidFill>
              <a:effectLst/>
              <a:latin typeface="Consolas" panose="020B0609020204030204" pitchFamily="49" charset="0"/>
            </a:endParaRPr>
          </a:p>
          <a:p>
            <a:pPr marL="158750" indent="0">
              <a:buNone/>
            </a:pPr>
            <a:r>
              <a:rPr lang="en-US" b="0" dirty="0">
                <a:solidFill>
                  <a:srgbClr val="ABB2BF"/>
                </a:solidFill>
                <a:effectLst/>
                <a:latin typeface="Consolas" panose="020B0609020204030204" pitchFamily="49" charset="0"/>
              </a:rPr>
              <a:t>  </a:t>
            </a:r>
            <a:r>
              <a:rPr lang="en-US" b="0" dirty="0">
                <a:solidFill>
                  <a:srgbClr val="E5C07B"/>
                </a:solidFill>
                <a:effectLst/>
                <a:latin typeface="Consolas" panose="020B0609020204030204" pitchFamily="49" charset="0"/>
              </a:rPr>
              <a:t>String</a:t>
            </a:r>
            <a:r>
              <a:rPr lang="en-US" b="0" dirty="0">
                <a:solidFill>
                  <a:srgbClr val="ABB2BF"/>
                </a:solidFill>
                <a:effectLst/>
                <a:latin typeface="Consolas" panose="020B0609020204030204" pitchFamily="49" charset="0"/>
              </a:rPr>
              <a:t> </a:t>
            </a:r>
            <a:r>
              <a:rPr lang="en-US" b="0" dirty="0" err="1">
                <a:solidFill>
                  <a:srgbClr val="D19A66"/>
                </a:solidFill>
                <a:effectLst/>
                <a:latin typeface="Consolas" panose="020B0609020204030204" pitchFamily="49" charset="0"/>
              </a:rPr>
              <a:t>schoolName</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98C379"/>
                </a:solidFill>
                <a:effectLst/>
                <a:latin typeface="Consolas" panose="020B0609020204030204" pitchFamily="49" charset="0"/>
              </a:rPr>
              <a:t>"Diamond School"</a:t>
            </a:r>
            <a:r>
              <a:rPr lang="en-US" b="0" dirty="0">
                <a:solidFill>
                  <a:srgbClr val="ABB2BF"/>
                </a:solidFill>
                <a:effectLst/>
                <a:latin typeface="Consolas" panose="020B0609020204030204" pitchFamily="49" charset="0"/>
              </a:rPr>
              <a:t>;</a:t>
            </a:r>
          </a:p>
          <a:p>
            <a:pPr marL="158750" indent="0">
              <a:buNone/>
            </a:pPr>
            <a:r>
              <a:rPr lang="en-US" b="0" dirty="0">
                <a:solidFill>
                  <a:srgbClr val="ABB2BF"/>
                </a:solidFill>
                <a:effectLst/>
                <a:latin typeface="Consolas" panose="020B0609020204030204" pitchFamily="49" charset="0"/>
              </a:rPr>
              <a:t>  </a:t>
            </a:r>
            <a:r>
              <a:rPr lang="en-US" b="0" dirty="0">
                <a:solidFill>
                  <a:srgbClr val="E5C07B"/>
                </a:solidFill>
                <a:effectLst/>
                <a:latin typeface="Consolas" panose="020B0609020204030204" pitchFamily="49" charset="0"/>
              </a:rPr>
              <a:t>String</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address</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98C379"/>
                </a:solidFill>
                <a:effectLst/>
                <a:latin typeface="Consolas" panose="020B0609020204030204" pitchFamily="49" charset="0"/>
              </a:rPr>
              <a:t>"New York 2140"</a:t>
            </a:r>
            <a:r>
              <a:rPr lang="en-US" b="0" dirty="0">
                <a:solidFill>
                  <a:srgbClr val="ABB2BF"/>
                </a:solidFill>
                <a:effectLst/>
                <a:latin typeface="Consolas" panose="020B0609020204030204" pitchFamily="49" charset="0"/>
              </a:rPr>
              <a:t>;</a:t>
            </a:r>
          </a:p>
          <a:p>
            <a:pPr marL="158750" indent="0">
              <a:buNone/>
            </a:pPr>
            <a:r>
              <a:rPr lang="en-US" b="0" dirty="0">
                <a:solidFill>
                  <a:srgbClr val="687561"/>
                </a:solidFill>
                <a:effectLst/>
                <a:latin typeface="Consolas" panose="020B0609020204030204" pitchFamily="49" charset="0"/>
              </a:rPr>
              <a:t>// Printing Values</a:t>
            </a:r>
            <a:endParaRPr lang="en-US" b="0" dirty="0">
              <a:solidFill>
                <a:srgbClr val="ABB2BF"/>
              </a:solidFill>
              <a:effectLst/>
              <a:latin typeface="Consolas" panose="020B0609020204030204" pitchFamily="49" charset="0"/>
            </a:endParaRPr>
          </a:p>
          <a:p>
            <a:pPr marL="158750" indent="0">
              <a:buNone/>
            </a:pP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print</a:t>
            </a:r>
            <a:r>
              <a:rPr lang="en-US" b="0" dirty="0">
                <a:solidFill>
                  <a:srgbClr val="ABB2BF"/>
                </a:solidFill>
                <a:effectLst/>
                <a:latin typeface="Consolas" panose="020B0609020204030204" pitchFamily="49" charset="0"/>
              </a:rPr>
              <a:t>(</a:t>
            </a:r>
            <a:r>
              <a:rPr lang="en-US" b="0" dirty="0">
                <a:solidFill>
                  <a:srgbClr val="98C379"/>
                </a:solidFill>
                <a:effectLst/>
                <a:latin typeface="Consolas" panose="020B0609020204030204" pitchFamily="49" charset="0"/>
              </a:rPr>
              <a:t>"School name is </a:t>
            </a:r>
            <a:r>
              <a:rPr lang="en-US" b="0" dirty="0">
                <a:solidFill>
                  <a:srgbClr val="ABB2BF"/>
                </a:solidFill>
                <a:effectLst/>
                <a:latin typeface="Consolas" panose="020B0609020204030204" pitchFamily="49" charset="0"/>
              </a:rPr>
              <a:t>$</a:t>
            </a:r>
            <a:r>
              <a:rPr lang="en-US" b="0" dirty="0" err="1">
                <a:solidFill>
                  <a:srgbClr val="D19A66"/>
                </a:solidFill>
                <a:effectLst/>
                <a:latin typeface="Consolas" panose="020B0609020204030204" pitchFamily="49" charset="0"/>
              </a:rPr>
              <a:t>schoolName</a:t>
            </a:r>
            <a:r>
              <a:rPr lang="en-US" b="0" dirty="0">
                <a:solidFill>
                  <a:srgbClr val="98C379"/>
                </a:solidFill>
                <a:effectLst/>
                <a:latin typeface="Consolas" panose="020B0609020204030204" pitchFamily="49" charset="0"/>
              </a:rPr>
              <a:t> and address is </a:t>
            </a:r>
            <a:r>
              <a:rPr lang="en-US" b="0" dirty="0">
                <a:solidFill>
                  <a:srgbClr val="ABB2BF"/>
                </a:solidFill>
                <a:effectLst/>
                <a:latin typeface="Consolas" panose="020B0609020204030204" pitchFamily="49" charset="0"/>
              </a:rPr>
              <a:t>$</a:t>
            </a:r>
            <a:r>
              <a:rPr lang="en-US" b="0" dirty="0">
                <a:solidFill>
                  <a:srgbClr val="D19A66"/>
                </a:solidFill>
                <a:effectLst/>
                <a:latin typeface="Consolas" panose="020B0609020204030204" pitchFamily="49" charset="0"/>
              </a:rPr>
              <a:t>address</a:t>
            </a:r>
            <a:r>
              <a:rPr lang="en-US" b="0" dirty="0">
                <a:solidFill>
                  <a:srgbClr val="98C379"/>
                </a:solidFill>
                <a:effectLst/>
                <a:latin typeface="Consolas" panose="020B0609020204030204" pitchFamily="49" charset="0"/>
              </a:rPr>
              <a:t>"</a:t>
            </a:r>
            <a:r>
              <a:rPr lang="en-US" b="0" dirty="0">
                <a:solidFill>
                  <a:srgbClr val="ABB2BF"/>
                </a:solidFill>
                <a:effectLst/>
                <a:latin typeface="Consolas" panose="020B0609020204030204" pitchFamily="49" charset="0"/>
              </a:rPr>
              <a:t>);</a:t>
            </a:r>
          </a:p>
          <a:p>
            <a:pPr marL="158750" indent="0">
              <a:buNone/>
            </a:pPr>
            <a:r>
              <a:rPr lang="en-US" b="0" dirty="0">
                <a:solidFill>
                  <a:srgbClr val="687561"/>
                </a:solidFill>
                <a:effectLst/>
                <a:latin typeface="Consolas" panose="020B0609020204030204" pitchFamily="49" charset="0"/>
              </a:rPr>
              <a:t>//</a:t>
            </a:r>
            <a:r>
              <a:rPr lang="en-US" b="0" dirty="0" err="1">
                <a:solidFill>
                  <a:srgbClr val="687561"/>
                </a:solidFill>
                <a:effectLst/>
                <a:latin typeface="Consolas" panose="020B0609020204030204" pitchFamily="49" charset="0"/>
              </a:rPr>
              <a:t>concatentation</a:t>
            </a:r>
            <a:endParaRPr lang="en-US" b="0" dirty="0">
              <a:solidFill>
                <a:srgbClr val="ABB2BF"/>
              </a:solidFill>
              <a:effectLst/>
              <a:latin typeface="Consolas" panose="020B0609020204030204" pitchFamily="49" charset="0"/>
            </a:endParaRPr>
          </a:p>
          <a:p>
            <a:pPr marL="158750" indent="0">
              <a:buNone/>
            </a:pP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print</a:t>
            </a:r>
            <a:r>
              <a:rPr lang="en-US" b="0" dirty="0">
                <a:solidFill>
                  <a:srgbClr val="ABB2BF"/>
                </a:solidFill>
                <a:effectLst/>
                <a:latin typeface="Consolas" panose="020B0609020204030204" pitchFamily="49" charset="0"/>
              </a:rPr>
              <a:t>(</a:t>
            </a:r>
            <a:r>
              <a:rPr lang="en-US" b="0" dirty="0">
                <a:solidFill>
                  <a:srgbClr val="98C379"/>
                </a:solidFill>
                <a:effectLst/>
                <a:latin typeface="Consolas" panose="020B0609020204030204" pitchFamily="49" charset="0"/>
              </a:rPr>
              <a:t>"School name is"</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err="1">
                <a:solidFill>
                  <a:srgbClr val="D19A66"/>
                </a:solidFill>
                <a:effectLst/>
                <a:latin typeface="Consolas" panose="020B0609020204030204" pitchFamily="49" charset="0"/>
              </a:rPr>
              <a:t>schoolName</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98C379"/>
                </a:solidFill>
                <a:effectLst/>
                <a:latin typeface="Consolas" panose="020B0609020204030204" pitchFamily="49" charset="0"/>
              </a:rPr>
              <a:t>"and address is"</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address</a:t>
            </a:r>
            <a:r>
              <a:rPr lang="en-US" b="0" dirty="0">
                <a:solidFill>
                  <a:srgbClr val="ABB2BF"/>
                </a:solidFill>
                <a:effectLst/>
                <a:latin typeface="Consolas" panose="020B0609020204030204" pitchFamily="49" charset="0"/>
              </a:rPr>
              <a:t>);</a:t>
            </a:r>
          </a:p>
          <a:p>
            <a:pPr marL="158750" indent="0">
              <a:buNone/>
            </a:pPr>
            <a:br>
              <a:rPr lang="en-US" b="0" dirty="0">
                <a:solidFill>
                  <a:srgbClr val="ABB2BF"/>
                </a:solidFill>
                <a:effectLst/>
                <a:latin typeface="Consolas" panose="020B0609020204030204" pitchFamily="49" charset="0"/>
              </a:rPr>
            </a:br>
            <a:r>
              <a:rPr lang="en-US" b="0" dirty="0">
                <a:solidFill>
                  <a:srgbClr val="ABB2BF"/>
                </a:solidFill>
                <a:effectLst/>
                <a:latin typeface="Consolas" panose="020B0609020204030204" pitchFamily="49" charset="0"/>
              </a:rPr>
              <a: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0446318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41754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12237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12333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void main() {</a:t>
            </a:r>
          </a:p>
          <a:p>
            <a:pPr marL="0" lvl="0" indent="0" algn="l" rtl="0">
              <a:spcBef>
                <a:spcPts val="0"/>
              </a:spcBef>
              <a:spcAft>
                <a:spcPts val="0"/>
              </a:spcAft>
              <a:buNone/>
            </a:pPr>
            <a:r>
              <a:rPr lang="en-US" dirty="0"/>
              <a:t>List&lt;String&gt; names = ["Raj", "John", "Max"];</a:t>
            </a:r>
          </a:p>
          <a:p>
            <a:pPr marL="0" lvl="0" indent="0" algn="l" rtl="0">
              <a:spcBef>
                <a:spcPts val="0"/>
              </a:spcBef>
              <a:spcAft>
                <a:spcPts val="0"/>
              </a:spcAft>
              <a:buNone/>
            </a:pPr>
            <a:r>
              <a:rPr lang="en-US" dirty="0"/>
              <a:t>print("Value of names is $names");</a:t>
            </a:r>
          </a:p>
          <a:p>
            <a:pPr marL="0" lvl="0" indent="0" algn="l" rtl="0">
              <a:spcBef>
                <a:spcPts val="0"/>
              </a:spcBef>
              <a:spcAft>
                <a:spcPts val="0"/>
              </a:spcAft>
              <a:buNone/>
            </a:pPr>
            <a:r>
              <a:rPr lang="en-US" dirty="0"/>
              <a:t>print("Value of names[0] is ${names[0]}"); // index 0</a:t>
            </a:r>
          </a:p>
          <a:p>
            <a:pPr marL="0" lvl="0" indent="0" algn="l" rtl="0">
              <a:spcBef>
                <a:spcPts val="0"/>
              </a:spcBef>
              <a:spcAft>
                <a:spcPts val="0"/>
              </a:spcAft>
              <a:buNone/>
            </a:pPr>
            <a:r>
              <a:rPr lang="en-US" dirty="0"/>
              <a:t>print("Value of names[1] is ${names[1]}"); // index 1</a:t>
            </a:r>
          </a:p>
          <a:p>
            <a:pPr marL="0" lvl="0" indent="0" algn="l" rtl="0">
              <a:spcBef>
                <a:spcPts val="0"/>
              </a:spcBef>
              <a:spcAft>
                <a:spcPts val="0"/>
              </a:spcAft>
              <a:buNone/>
            </a:pPr>
            <a:r>
              <a:rPr lang="en-US" dirty="0"/>
              <a:t>print("Value of names[2] is ${names[2]}"); // index 2</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 Finding Length of List </a:t>
            </a:r>
          </a:p>
          <a:p>
            <a:pPr marL="0" lvl="0" indent="0" algn="l" rtl="0">
              <a:spcBef>
                <a:spcPts val="0"/>
              </a:spcBef>
              <a:spcAft>
                <a:spcPts val="0"/>
              </a:spcAft>
              <a:buNone/>
            </a:pPr>
            <a:r>
              <a:rPr lang="en-US" dirty="0"/>
              <a:t>int length = </a:t>
            </a:r>
            <a:r>
              <a:rPr lang="en-US" dirty="0" err="1"/>
              <a:t>names.length</a:t>
            </a:r>
            <a:r>
              <a:rPr lang="en-US" dirty="0"/>
              <a:t>;  </a:t>
            </a:r>
          </a:p>
          <a:p>
            <a:pPr marL="0" lvl="0" indent="0" algn="l" rtl="0">
              <a:spcBef>
                <a:spcPts val="0"/>
              </a:spcBef>
              <a:spcAft>
                <a:spcPts val="0"/>
              </a:spcAft>
              <a:buNone/>
            </a:pPr>
            <a:r>
              <a:rPr lang="en-US" dirty="0"/>
              <a:t>print("The Length of names is $length");</a:t>
            </a:r>
          </a:p>
          <a:p>
            <a:pPr marL="0" lvl="0" indent="0" algn="l" rtl="0">
              <a:spcBef>
                <a:spcPts val="0"/>
              </a:spcBef>
              <a:spcAft>
                <a:spcPts val="0"/>
              </a:spcAft>
              <a:buNone/>
            </a:pPr>
            <a:r>
              <a:rPr lang="en-US" dirty="0"/>
              <a:t>}</a:t>
            </a:r>
            <a:endParaRPr dirty="0"/>
          </a:p>
        </p:txBody>
      </p:sp>
    </p:spTree>
    <p:extLst>
      <p:ext uri="{BB962C8B-B14F-4D97-AF65-F5344CB8AC3E}">
        <p14:creationId xmlns:p14="http://schemas.microsoft.com/office/powerpoint/2010/main" val="15860074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void main() {</a:t>
            </a:r>
          </a:p>
          <a:p>
            <a:pPr marL="0" lvl="0" indent="0" algn="l" rtl="0">
              <a:spcBef>
                <a:spcPts val="0"/>
              </a:spcBef>
              <a:spcAft>
                <a:spcPts val="0"/>
              </a:spcAft>
              <a:buNone/>
            </a:pPr>
            <a:r>
              <a:rPr lang="en-US" dirty="0"/>
              <a:t>Set&lt;String&gt; weekday = {"Sun", "Mon", "Tue", "Wed", "Thu", "Fri", "Sat"};</a:t>
            </a:r>
          </a:p>
          <a:p>
            <a:pPr marL="0" lvl="0" indent="0" algn="l" rtl="0">
              <a:spcBef>
                <a:spcPts val="0"/>
              </a:spcBef>
              <a:spcAft>
                <a:spcPts val="0"/>
              </a:spcAft>
              <a:buNone/>
            </a:pPr>
            <a:r>
              <a:rPr lang="en-US" dirty="0"/>
              <a:t>print(weekday);</a:t>
            </a:r>
          </a:p>
          <a:p>
            <a:pPr marL="0" lvl="0" indent="0" algn="l" rtl="0">
              <a:spcBef>
                <a:spcPts val="0"/>
              </a:spcBef>
              <a:spcAft>
                <a:spcPts val="0"/>
              </a:spcAft>
              <a:buNone/>
            </a:pPr>
            <a:r>
              <a:rPr lang="en-US" dirty="0"/>
              <a:t>}</a:t>
            </a:r>
            <a:endParaRPr dirty="0"/>
          </a:p>
        </p:txBody>
      </p:sp>
    </p:spTree>
    <p:extLst>
      <p:ext uri="{BB962C8B-B14F-4D97-AF65-F5344CB8AC3E}">
        <p14:creationId xmlns:p14="http://schemas.microsoft.com/office/powerpoint/2010/main" val="2649460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void main() {</a:t>
            </a:r>
          </a:p>
          <a:p>
            <a:pPr marL="0" lvl="0" indent="0" algn="l" rtl="0">
              <a:spcBef>
                <a:spcPts val="0"/>
              </a:spcBef>
              <a:spcAft>
                <a:spcPts val="0"/>
              </a:spcAft>
              <a:buNone/>
            </a:pPr>
            <a:r>
              <a:rPr lang="en-US" dirty="0"/>
              <a:t>Map&lt;String, String&gt; </a:t>
            </a:r>
            <a:r>
              <a:rPr lang="en-US" dirty="0" err="1"/>
              <a:t>myDetails</a:t>
            </a:r>
            <a:r>
              <a:rPr lang="en-US" dirty="0"/>
              <a:t> = {</a:t>
            </a:r>
          </a:p>
          <a:p>
            <a:pPr marL="0" lvl="0" indent="0" algn="l" rtl="0">
              <a:spcBef>
                <a:spcPts val="0"/>
              </a:spcBef>
              <a:spcAft>
                <a:spcPts val="0"/>
              </a:spcAft>
              <a:buNone/>
            </a:pPr>
            <a:r>
              <a:rPr lang="en-US" dirty="0"/>
              <a:t>   'name': 'John Doe',</a:t>
            </a:r>
          </a:p>
          <a:p>
            <a:pPr marL="0" lvl="0" indent="0" algn="l" rtl="0">
              <a:spcBef>
                <a:spcPts val="0"/>
              </a:spcBef>
              <a:spcAft>
                <a:spcPts val="0"/>
              </a:spcAft>
              <a:buNone/>
            </a:pPr>
            <a:r>
              <a:rPr lang="en-US" dirty="0"/>
              <a:t>   'address': 'USA',</a:t>
            </a:r>
          </a:p>
          <a:p>
            <a:pPr marL="0" lvl="0" indent="0" algn="l" rtl="0">
              <a:spcBef>
                <a:spcPts val="0"/>
              </a:spcBef>
              <a:spcAft>
                <a:spcPts val="0"/>
              </a:spcAft>
              <a:buNone/>
            </a:pPr>
            <a:r>
              <a:rPr lang="en-US" dirty="0"/>
              <a:t>   '</a:t>
            </a:r>
            <a:r>
              <a:rPr lang="en-US" dirty="0" err="1"/>
              <a:t>fathername</a:t>
            </a:r>
            <a:r>
              <a:rPr lang="en-US" dirty="0"/>
              <a:t>': '</a:t>
            </a:r>
            <a:r>
              <a:rPr lang="en-US" dirty="0" err="1"/>
              <a:t>Soe</a:t>
            </a:r>
            <a:r>
              <a:rPr lang="en-US" dirty="0"/>
              <a:t> Doe'</a:t>
            </a:r>
          </a:p>
          <a:p>
            <a:pPr marL="0" lvl="0" indent="0" algn="l" rtl="0">
              <a:spcBef>
                <a:spcPts val="0"/>
              </a:spcBef>
              <a:spcAft>
                <a:spcPts val="0"/>
              </a:spcAft>
              <a:buNone/>
            </a:pP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print(</a:t>
            </a:r>
            <a:r>
              <a:rPr lang="en-US" dirty="0" err="1"/>
              <a:t>myDetails</a:t>
            </a:r>
            <a:r>
              <a:rPr lang="en-US" dirty="0"/>
              <a:t>['name']);</a:t>
            </a:r>
          </a:p>
          <a:p>
            <a:pPr marL="0" lvl="0" indent="0" algn="l" rtl="0">
              <a:spcBef>
                <a:spcPts val="0"/>
              </a:spcBef>
              <a:spcAft>
                <a:spcPts val="0"/>
              </a:spcAft>
              <a:buNone/>
            </a:pPr>
            <a:r>
              <a:rPr lang="en-US" dirty="0"/>
              <a:t>}</a:t>
            </a:r>
            <a:endParaRPr dirty="0"/>
          </a:p>
        </p:txBody>
      </p:sp>
    </p:spTree>
    <p:extLst>
      <p:ext uri="{BB962C8B-B14F-4D97-AF65-F5344CB8AC3E}">
        <p14:creationId xmlns:p14="http://schemas.microsoft.com/office/powerpoint/2010/main" val="33030466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US" b="0" dirty="0">
              <a:solidFill>
                <a:srgbClr val="ABB2BF"/>
              </a:solidFill>
              <a:effectLst/>
              <a:latin typeface="Consolas" panose="020B0609020204030204" pitchFamily="49" charset="0"/>
            </a:endParaRPr>
          </a:p>
          <a:p>
            <a:pPr marL="158750" indent="0">
              <a:buNone/>
            </a:pPr>
            <a:r>
              <a:rPr lang="en-US" b="0" dirty="0">
                <a:solidFill>
                  <a:srgbClr val="C678DD"/>
                </a:solidFill>
                <a:effectLst/>
                <a:latin typeface="Consolas" panose="020B0609020204030204" pitchFamily="49" charset="0"/>
              </a:rPr>
              <a:t>void</a:t>
            </a: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main</a:t>
            </a:r>
            <a:r>
              <a:rPr lang="en-US" b="0" dirty="0">
                <a:solidFill>
                  <a:srgbClr val="ABB2BF"/>
                </a:solidFill>
                <a:effectLst/>
                <a:latin typeface="Consolas" panose="020B0609020204030204" pitchFamily="49" charset="0"/>
              </a:rPr>
              <a:t>() {</a:t>
            </a:r>
          </a:p>
          <a:p>
            <a:pPr marL="158750" indent="0">
              <a:buNone/>
            </a:pPr>
            <a:r>
              <a:rPr lang="en-US" b="0" dirty="0">
                <a:solidFill>
                  <a:srgbClr val="ABB2BF"/>
                </a:solidFill>
                <a:effectLst/>
                <a:latin typeface="Consolas" panose="020B0609020204030204" pitchFamily="49" charset="0"/>
              </a:rPr>
              <a:t>  </a:t>
            </a:r>
            <a:r>
              <a:rPr lang="en-US" b="0" dirty="0">
                <a:solidFill>
                  <a:srgbClr val="E5C07B"/>
                </a:solidFill>
                <a:effectLst/>
                <a:latin typeface="Consolas" panose="020B0609020204030204" pitchFamily="49" charset="0"/>
              </a:rPr>
              <a:t>dynamic</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x</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98C379"/>
                </a:solidFill>
                <a:effectLst/>
                <a:latin typeface="Consolas" panose="020B0609020204030204" pitchFamily="49" charset="0"/>
              </a:rPr>
              <a:t>‘amira'</a:t>
            </a:r>
            <a:r>
              <a:rPr lang="en-US" b="0" dirty="0">
                <a:solidFill>
                  <a:srgbClr val="ABB2BF"/>
                </a:solidFill>
                <a:effectLst/>
                <a:latin typeface="Consolas" panose="020B0609020204030204" pitchFamily="49" charset="0"/>
              </a:rPr>
              <a:t>;</a:t>
            </a:r>
          </a:p>
          <a:p>
            <a:pPr marL="158750" indent="0">
              <a:buNone/>
            </a:pP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x</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123</a:t>
            </a:r>
            <a:r>
              <a:rPr lang="en-US" b="0" dirty="0">
                <a:solidFill>
                  <a:srgbClr val="ABB2BF"/>
                </a:solidFill>
                <a:effectLst/>
                <a:latin typeface="Consolas" panose="020B0609020204030204" pitchFamily="49" charset="0"/>
              </a:rPr>
              <a:t>;</a:t>
            </a:r>
          </a:p>
          <a:p>
            <a:pPr marL="158750" indent="0">
              <a:buNone/>
            </a:pP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print</a:t>
            </a:r>
            <a:r>
              <a:rPr lang="en-US" b="0" dirty="0">
                <a:solidFill>
                  <a:srgbClr val="ABB2BF"/>
                </a:solidFill>
                <a:effectLst/>
                <a:latin typeface="Consolas" panose="020B0609020204030204" pitchFamily="49" charset="0"/>
              </a:rPr>
              <a:t>(</a:t>
            </a:r>
            <a:r>
              <a:rPr lang="en-US" b="0" dirty="0">
                <a:solidFill>
                  <a:srgbClr val="D19A66"/>
                </a:solidFill>
                <a:effectLst/>
                <a:latin typeface="Consolas" panose="020B0609020204030204" pitchFamily="49" charset="0"/>
              </a:rPr>
              <a:t>x</a:t>
            </a:r>
            <a:r>
              <a:rPr lang="en-US" b="0" dirty="0">
                <a:solidFill>
                  <a:srgbClr val="ABB2BF"/>
                </a:solidFill>
                <a:effectLst/>
                <a:latin typeface="Consolas" panose="020B0609020204030204" pitchFamily="49" charset="0"/>
              </a:rPr>
              <a:t>);</a:t>
            </a:r>
          </a:p>
          <a:p>
            <a:pPr marL="158750" indent="0">
              <a:buNone/>
            </a:pPr>
            <a:br>
              <a:rPr lang="en-US" b="0" dirty="0">
                <a:solidFill>
                  <a:srgbClr val="ABB2BF"/>
                </a:solidFill>
                <a:effectLst/>
                <a:latin typeface="Consolas" panose="020B0609020204030204" pitchFamily="49" charset="0"/>
              </a:rPr>
            </a:br>
            <a:r>
              <a:rPr lang="en-US" b="0" dirty="0">
                <a:solidFill>
                  <a:srgbClr val="ABB2BF"/>
                </a:solidFill>
                <a:effectLst/>
                <a:latin typeface="Consolas" panose="020B0609020204030204" pitchFamily="49" charset="0"/>
              </a:rPr>
              <a:t>  </a:t>
            </a:r>
            <a:r>
              <a:rPr lang="en-US" b="0" dirty="0">
                <a:solidFill>
                  <a:srgbClr val="C678DD"/>
                </a:solidFill>
                <a:effectLst/>
                <a:latin typeface="Consolas" panose="020B0609020204030204" pitchFamily="49" charset="0"/>
              </a:rPr>
              <a:t>var</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a</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98C379"/>
                </a:solidFill>
                <a:effectLst/>
                <a:latin typeface="Consolas" panose="020B0609020204030204" pitchFamily="49" charset="0"/>
              </a:rPr>
              <a:t>‘amira'</a:t>
            </a:r>
            <a:r>
              <a:rPr lang="en-US" b="0" dirty="0">
                <a:solidFill>
                  <a:srgbClr val="ABB2BF"/>
                </a:solidFill>
                <a:effectLst/>
                <a:latin typeface="Consolas" panose="020B0609020204030204" pitchFamily="49" charset="0"/>
              </a:rPr>
              <a:t>;</a:t>
            </a:r>
          </a:p>
          <a:p>
            <a:pPr marL="158750" indent="0">
              <a:buNone/>
            </a:pP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a</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123</a:t>
            </a:r>
            <a:r>
              <a:rPr lang="en-US" b="0" dirty="0">
                <a:solidFill>
                  <a:srgbClr val="ABB2BF"/>
                </a:solidFill>
                <a:effectLst/>
                <a:latin typeface="Consolas" panose="020B0609020204030204" pitchFamily="49" charset="0"/>
              </a:rPr>
              <a:t>;</a:t>
            </a:r>
          </a:p>
          <a:p>
            <a:pPr marL="158750" indent="0">
              <a:buNone/>
            </a:pP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print</a:t>
            </a:r>
            <a:r>
              <a:rPr lang="en-US" b="0" dirty="0">
                <a:solidFill>
                  <a:srgbClr val="ABB2BF"/>
                </a:solidFill>
                <a:effectLst/>
                <a:latin typeface="Consolas" panose="020B0609020204030204" pitchFamily="49" charset="0"/>
              </a:rPr>
              <a:t>(</a:t>
            </a:r>
            <a:r>
              <a:rPr lang="en-US" b="0" dirty="0">
                <a:solidFill>
                  <a:srgbClr val="D19A66"/>
                </a:solidFill>
                <a:effectLst/>
                <a:latin typeface="Consolas" panose="020B0609020204030204" pitchFamily="49" charset="0"/>
              </a:rPr>
              <a:t>a</a:t>
            </a:r>
            <a:r>
              <a:rPr lang="en-US" b="0" dirty="0">
                <a:solidFill>
                  <a:srgbClr val="ABB2BF"/>
                </a:solidFill>
                <a:effectLst/>
                <a:latin typeface="Consolas" panose="020B0609020204030204" pitchFamily="49" charset="0"/>
              </a:rPr>
              <a:t>);</a:t>
            </a:r>
          </a:p>
          <a:p>
            <a:pPr marL="158750" indent="0">
              <a:buNone/>
            </a:pPr>
            <a:endParaRPr lang="en-US" b="0" dirty="0">
              <a:solidFill>
                <a:srgbClr val="ABB2BF"/>
              </a:solidFill>
              <a:effectLst/>
              <a:latin typeface="Consolas" panose="020B0609020204030204" pitchFamily="49" charset="0"/>
            </a:endParaRPr>
          </a:p>
          <a:p>
            <a:pPr marL="158750" indent="0">
              <a:buNone/>
            </a:pPr>
            <a:r>
              <a:rPr lang="en-US" b="0" dirty="0">
                <a:solidFill>
                  <a:srgbClr val="ABB2BF"/>
                </a:solidFill>
                <a:effectLst/>
                <a:latin typeface="Consolas" panose="020B0609020204030204" pitchFamily="49" charset="0"/>
              </a:rPr>
              <a:t>}</a:t>
            </a:r>
          </a:p>
        </p:txBody>
      </p:sp>
    </p:spTree>
    <p:extLst>
      <p:ext uri="{BB962C8B-B14F-4D97-AF65-F5344CB8AC3E}">
        <p14:creationId xmlns:p14="http://schemas.microsoft.com/office/powerpoint/2010/main" val="1147327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2522447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 name="Google Shape;126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According season</a:t>
            </a:r>
          </a:p>
          <a:p>
            <a:pPr marL="0" lvl="0" indent="0" algn="l" rtl="0">
              <a:spcBef>
                <a:spcPts val="0"/>
              </a:spcBef>
              <a:spcAft>
                <a:spcPts val="0"/>
              </a:spcAft>
              <a:buNone/>
            </a:pPr>
            <a:r>
              <a:rPr lang="en-US" dirty="0"/>
              <a:t>- UI</a:t>
            </a:r>
            <a:br>
              <a:rPr lang="en-US" dirty="0"/>
            </a:br>
            <a:r>
              <a:rPr lang="en-US" dirty="0"/>
              <a:t>- test UI </a:t>
            </a:r>
            <a:br>
              <a:rPr lang="en-US" dirty="0"/>
            </a:br>
            <a:r>
              <a:rPr lang="en-US" dirty="0"/>
              <a:t>- </a:t>
            </a:r>
            <a:br>
              <a:rPr lang="en-US" dirty="0"/>
            </a:br>
            <a:r>
              <a:rPr lang="en-US" dirty="0"/>
              <a:t> </a:t>
            </a:r>
            <a:endParaRPr dirty="0"/>
          </a:p>
        </p:txBody>
      </p:sp>
    </p:spTree>
    <p:extLst>
      <p:ext uri="{BB962C8B-B14F-4D97-AF65-F5344CB8AC3E}">
        <p14:creationId xmlns:p14="http://schemas.microsoft.com/office/powerpoint/2010/main" val="17377134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US" b="0" dirty="0">
              <a:solidFill>
                <a:srgbClr val="ABB2BF"/>
              </a:solidFill>
              <a:effectLst/>
              <a:latin typeface="Consolas" panose="020B0609020204030204" pitchFamily="49" charset="0"/>
            </a:endParaRPr>
          </a:p>
          <a:p>
            <a:pPr marL="158750" indent="0">
              <a:buNone/>
            </a:pPr>
            <a:r>
              <a:rPr lang="en-US" b="0" dirty="0">
                <a:solidFill>
                  <a:srgbClr val="C678DD"/>
                </a:solidFill>
                <a:effectLst/>
                <a:latin typeface="Consolas" panose="020B0609020204030204" pitchFamily="49" charset="0"/>
              </a:rPr>
              <a:t>void</a:t>
            </a: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main</a:t>
            </a:r>
            <a:r>
              <a:rPr lang="en-US" b="0" dirty="0">
                <a:solidFill>
                  <a:srgbClr val="ABB2BF"/>
                </a:solidFill>
                <a:effectLst/>
                <a:latin typeface="Consolas" panose="020B0609020204030204" pitchFamily="49" charset="0"/>
              </a:rPr>
              <a:t>() {</a:t>
            </a:r>
          </a:p>
          <a:p>
            <a:pPr marL="158750" indent="0">
              <a:buNone/>
            </a:pPr>
            <a:r>
              <a:rPr lang="en-US" b="0" dirty="0">
                <a:solidFill>
                  <a:srgbClr val="ABB2BF"/>
                </a:solidFill>
                <a:effectLst/>
                <a:latin typeface="Consolas" panose="020B0609020204030204" pitchFamily="49" charset="0"/>
              </a:rPr>
              <a:t>  </a:t>
            </a:r>
            <a:r>
              <a:rPr lang="en-US" b="0" dirty="0">
                <a:solidFill>
                  <a:srgbClr val="C678DD"/>
                </a:solidFill>
                <a:effectLst/>
                <a:latin typeface="Consolas" panose="020B0609020204030204" pitchFamily="49" charset="0"/>
              </a:rPr>
              <a:t>const</a:t>
            </a:r>
            <a:r>
              <a:rPr lang="en-US" b="0" dirty="0">
                <a:solidFill>
                  <a:srgbClr val="ABB2BF"/>
                </a:solidFill>
                <a:effectLst/>
                <a:latin typeface="Consolas" panose="020B0609020204030204" pitchFamily="49" charset="0"/>
              </a:rPr>
              <a:t> </a:t>
            </a:r>
            <a:r>
              <a:rPr lang="en-US" b="0" dirty="0">
                <a:solidFill>
                  <a:srgbClr val="E5C07B"/>
                </a:solidFill>
                <a:effectLst/>
                <a:latin typeface="Consolas" panose="020B0609020204030204" pitchFamily="49" charset="0"/>
              </a:rPr>
              <a:t>int</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c</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4</a:t>
            </a:r>
            <a:r>
              <a:rPr lang="en-US" b="0" dirty="0">
                <a:solidFill>
                  <a:srgbClr val="ABB2BF"/>
                </a:solidFill>
                <a:effectLst/>
                <a:latin typeface="Consolas" panose="020B0609020204030204" pitchFamily="49" charset="0"/>
              </a:rPr>
              <a:t>;</a:t>
            </a:r>
          </a:p>
          <a:p>
            <a:pPr marL="158750" indent="0">
              <a:buNone/>
            </a:pPr>
            <a:r>
              <a:rPr lang="en-US" b="0" dirty="0">
                <a:solidFill>
                  <a:srgbClr val="ABB2BF"/>
                </a:solidFill>
                <a:effectLst/>
                <a:latin typeface="Consolas" panose="020B0609020204030204" pitchFamily="49" charset="0"/>
              </a:rPr>
              <a:t>  </a:t>
            </a:r>
            <a:r>
              <a:rPr lang="en-US" b="0" dirty="0">
                <a:solidFill>
                  <a:srgbClr val="C678DD"/>
                </a:solidFill>
                <a:effectLst/>
                <a:latin typeface="Consolas" panose="020B0609020204030204" pitchFamily="49" charset="0"/>
              </a:rPr>
              <a:t>final</a:t>
            </a:r>
            <a:r>
              <a:rPr lang="en-US" b="0" dirty="0">
                <a:solidFill>
                  <a:srgbClr val="ABB2BF"/>
                </a:solidFill>
                <a:effectLst/>
                <a:latin typeface="Consolas" panose="020B0609020204030204" pitchFamily="49" charset="0"/>
              </a:rPr>
              <a:t> </a:t>
            </a:r>
            <a:r>
              <a:rPr lang="en-US" b="0" dirty="0">
                <a:solidFill>
                  <a:srgbClr val="E5C07B"/>
                </a:solidFill>
                <a:effectLst/>
                <a:latin typeface="Consolas" panose="020B0609020204030204" pitchFamily="49" charset="0"/>
              </a:rPr>
              <a:t>int</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f</a:t>
            </a:r>
            <a:r>
              <a:rPr lang="en-US" b="0" dirty="0">
                <a:solidFill>
                  <a:srgbClr val="ABB2BF"/>
                </a:solidFill>
                <a:effectLst/>
                <a:latin typeface="Consolas" panose="020B0609020204030204" pitchFamily="49" charset="0"/>
              </a:rPr>
              <a:t>;</a:t>
            </a:r>
          </a:p>
          <a:p>
            <a:pPr marL="158750" indent="0">
              <a:buNone/>
            </a:pP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f</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3</a:t>
            </a:r>
            <a:r>
              <a:rPr lang="en-US" b="0" dirty="0">
                <a:solidFill>
                  <a:srgbClr val="ABB2BF"/>
                </a:solidFill>
                <a:effectLst/>
                <a:latin typeface="Consolas" panose="020B0609020204030204" pitchFamily="49" charset="0"/>
              </a:rPr>
              <a:t>;</a:t>
            </a:r>
          </a:p>
          <a:p>
            <a:pPr marL="158750" indent="0">
              <a:buNone/>
            </a:pPr>
            <a:br>
              <a:rPr lang="en-US" b="0" dirty="0">
                <a:solidFill>
                  <a:srgbClr val="ABB2BF"/>
                </a:solidFill>
                <a:effectLst/>
                <a:latin typeface="Consolas" panose="020B0609020204030204" pitchFamily="49" charset="0"/>
              </a:rPr>
            </a:b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print</a:t>
            </a:r>
            <a:r>
              <a:rPr lang="en-US" b="0" dirty="0">
                <a:solidFill>
                  <a:srgbClr val="ABB2BF"/>
                </a:solidFill>
                <a:effectLst/>
                <a:latin typeface="Consolas" panose="020B0609020204030204" pitchFamily="49" charset="0"/>
              </a:rPr>
              <a:t>(</a:t>
            </a:r>
            <a:r>
              <a:rPr lang="en-US" b="0" dirty="0">
                <a:solidFill>
                  <a:srgbClr val="D19A66"/>
                </a:solidFill>
                <a:effectLst/>
                <a:latin typeface="Consolas" panose="020B0609020204030204" pitchFamily="49" charset="0"/>
              </a:rPr>
              <a:t>f</a:t>
            </a:r>
            <a:r>
              <a:rPr lang="en-US" b="0" dirty="0">
                <a:solidFill>
                  <a:srgbClr val="ABB2BF"/>
                </a:solidFill>
                <a:effectLst/>
                <a:latin typeface="Consolas" panose="020B0609020204030204" pitchFamily="49" charset="0"/>
              </a:rPr>
              <a:t>);</a:t>
            </a:r>
          </a:p>
          <a:p>
            <a:pPr marL="158750" indent="0">
              <a:buNone/>
            </a:pP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print</a:t>
            </a:r>
            <a:r>
              <a:rPr lang="en-US" b="0" dirty="0">
                <a:solidFill>
                  <a:srgbClr val="ABB2BF"/>
                </a:solidFill>
                <a:effectLst/>
                <a:latin typeface="Consolas" panose="020B0609020204030204" pitchFamily="49" charset="0"/>
              </a:rPr>
              <a:t>(</a:t>
            </a:r>
            <a:r>
              <a:rPr lang="en-US" b="0" dirty="0">
                <a:solidFill>
                  <a:srgbClr val="D19A66"/>
                </a:solidFill>
                <a:effectLst/>
                <a:latin typeface="Consolas" panose="020B0609020204030204" pitchFamily="49" charset="0"/>
              </a:rPr>
              <a:t>c</a:t>
            </a:r>
            <a:r>
              <a:rPr lang="en-US" b="0" dirty="0">
                <a:solidFill>
                  <a:srgbClr val="ABB2BF"/>
                </a:solidFill>
                <a:effectLst/>
                <a:latin typeface="Consolas" panose="020B0609020204030204" pitchFamily="49" charset="0"/>
              </a:rPr>
              <a:t>);</a:t>
            </a:r>
          </a:p>
          <a:p>
            <a:pPr marL="158750" indent="0">
              <a:buNone/>
            </a:pPr>
            <a:r>
              <a:rPr lang="en-US" b="0" dirty="0">
                <a:solidFill>
                  <a:srgbClr val="ABB2BF"/>
                </a:solidFill>
                <a:effectLst/>
                <a:latin typeface="Consolas" panose="020B0609020204030204" pitchFamily="49" charset="0"/>
              </a:rPr>
              <a:t>}</a:t>
            </a:r>
          </a:p>
          <a:p>
            <a:pPr marL="158750" indent="0">
              <a:buNone/>
            </a:pP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25059089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97621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15718948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sz="1800" b="1" dirty="0">
                <a:effectLst/>
                <a:latin typeface="Calibri" panose="020F0502020204030204" pitchFamily="34" charset="0"/>
                <a:ea typeface="Calibri" panose="020F0502020204030204" pitchFamily="34" charset="0"/>
                <a:cs typeface="Arial" panose="020B0604020202020204" pitchFamily="34" charset="0"/>
              </a:rPr>
              <a:t>This is a non-nullable field, must be initialized.</a:t>
            </a:r>
          </a:p>
          <a:p>
            <a:pPr marL="158750" indent="0">
              <a:buNone/>
            </a:pPr>
            <a:r>
              <a:rPr lang="en-US" sz="1800" b="1" dirty="0">
                <a:effectLst/>
                <a:latin typeface="Calibri" panose="020F0502020204030204" pitchFamily="34" charset="0"/>
                <a:ea typeface="Calibri" panose="020F0502020204030204" pitchFamily="34" charset="0"/>
                <a:cs typeface="Arial" panose="020B0604020202020204" pitchFamily="34" charset="0"/>
              </a:rPr>
              <a:t>Note:</a:t>
            </a:r>
          </a:p>
          <a:p>
            <a:pPr marL="158750" indent="0">
              <a:buNone/>
            </a:pPr>
            <a:r>
              <a:rPr lang="en-US" sz="1800" b="1" dirty="0">
                <a:effectLst/>
                <a:latin typeface="Calibri" panose="020F0502020204030204" pitchFamily="34" charset="0"/>
                <a:ea typeface="Calibri" panose="020F0502020204030204" pitchFamily="34" charset="0"/>
                <a:cs typeface="Arial" panose="020B0604020202020204" pitchFamily="34" charset="0"/>
              </a:rPr>
              <a:t> “any variable must be assign to value or make it nullable by ?”</a:t>
            </a: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25937415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b="0" dirty="0">
                <a:solidFill>
                  <a:srgbClr val="ABB2BF"/>
                </a:solidFill>
                <a:effectLst/>
                <a:latin typeface="Consolas" panose="020B0609020204030204" pitchFamily="49" charset="0"/>
              </a:rPr>
              <a:t>String name = 'John'; // Non-nullable String</a:t>
            </a:r>
          </a:p>
          <a:p>
            <a:pPr marL="158750" indent="0">
              <a:buNone/>
            </a:pPr>
            <a:r>
              <a:rPr lang="en-US" b="0" dirty="0">
                <a:solidFill>
                  <a:srgbClr val="ABB2BF"/>
                </a:solidFill>
                <a:effectLst/>
                <a:latin typeface="Consolas" panose="020B0609020204030204" pitchFamily="49" charset="0"/>
              </a:rPr>
              <a:t>int age = 30; // Non-nullable int</a:t>
            </a:r>
          </a:p>
          <a:p>
            <a:pPr marL="158750" indent="0">
              <a:buNone/>
            </a:pPr>
            <a:endParaRPr lang="en-US" b="0" dirty="0">
              <a:solidFill>
                <a:srgbClr val="ABB2BF"/>
              </a:solidFill>
              <a:effectLst/>
              <a:latin typeface="Consolas" panose="020B0609020204030204" pitchFamily="49" charset="0"/>
            </a:endParaRPr>
          </a:p>
          <a:p>
            <a:pPr marL="158750" indent="0">
              <a:buNone/>
            </a:pPr>
            <a:r>
              <a:rPr lang="en-US" b="0" dirty="0">
                <a:solidFill>
                  <a:srgbClr val="ABB2BF"/>
                </a:solidFill>
                <a:effectLst/>
                <a:latin typeface="Consolas" panose="020B0609020204030204" pitchFamily="49" charset="0"/>
              </a:rPr>
              <a:t>String? </a:t>
            </a:r>
            <a:r>
              <a:rPr lang="en-US" b="0" dirty="0" err="1">
                <a:solidFill>
                  <a:srgbClr val="ABB2BF"/>
                </a:solidFill>
                <a:effectLst/>
                <a:latin typeface="Consolas" panose="020B0609020204030204" pitchFamily="49" charset="0"/>
              </a:rPr>
              <a:t>nullableName</a:t>
            </a:r>
            <a:r>
              <a:rPr lang="en-US" b="0" dirty="0">
                <a:solidFill>
                  <a:srgbClr val="ABB2BF"/>
                </a:solidFill>
                <a:effectLst/>
                <a:latin typeface="Consolas" panose="020B0609020204030204" pitchFamily="49" charset="0"/>
              </a:rPr>
              <a:t>; // Nullable String (can hold null)</a:t>
            </a:r>
          </a:p>
          <a:p>
            <a:pPr marL="158750" indent="0">
              <a:buNone/>
            </a:pPr>
            <a:r>
              <a:rPr lang="en-US" b="0" dirty="0">
                <a:solidFill>
                  <a:srgbClr val="ABB2BF"/>
                </a:solidFill>
                <a:effectLst/>
                <a:latin typeface="Consolas" panose="020B0609020204030204" pitchFamily="49" charset="0"/>
              </a:rPr>
              <a:t>int? </a:t>
            </a:r>
            <a:r>
              <a:rPr lang="en-US" b="0" dirty="0" err="1">
                <a:solidFill>
                  <a:srgbClr val="ABB2BF"/>
                </a:solidFill>
                <a:effectLst/>
                <a:latin typeface="Consolas" panose="020B0609020204030204" pitchFamily="49" charset="0"/>
              </a:rPr>
              <a:t>nullableAge</a:t>
            </a:r>
            <a:r>
              <a:rPr lang="en-US" b="0" dirty="0">
                <a:solidFill>
                  <a:srgbClr val="ABB2BF"/>
                </a:solidFill>
                <a:effectLst/>
                <a:latin typeface="Consolas" panose="020B0609020204030204" pitchFamily="49" charset="0"/>
              </a:rPr>
              <a:t> = null; // Nullable int (explicitly assigned null)</a:t>
            </a:r>
          </a:p>
          <a:p>
            <a:pPr marL="158750" indent="0">
              <a:buNone/>
            </a:pPr>
            <a:r>
              <a:rPr lang="en-US" b="0" dirty="0">
                <a:solidFill>
                  <a:srgbClr val="ABB2BF"/>
                </a:solidFill>
                <a:effectLst/>
                <a:latin typeface="Consolas" panose="020B0609020204030204" pitchFamily="49" charset="0"/>
              </a:rPr>
              <a:t>----------------------------------</a:t>
            </a:r>
          </a:p>
          <a:p>
            <a:pPr marL="158750" indent="0">
              <a:buNone/>
            </a:pPr>
            <a:r>
              <a:rPr lang="en-US" b="0" dirty="0">
                <a:solidFill>
                  <a:srgbClr val="ABB2BF"/>
                </a:solidFill>
                <a:effectLst/>
                <a:latin typeface="Consolas" panose="020B0609020204030204" pitchFamily="49" charset="0"/>
              </a:rPr>
              <a:t>void </a:t>
            </a:r>
            <a:r>
              <a:rPr lang="en-US" b="0" dirty="0" err="1">
                <a:solidFill>
                  <a:srgbClr val="ABB2BF"/>
                </a:solidFill>
                <a:effectLst/>
                <a:latin typeface="Consolas" panose="020B0609020204030204" pitchFamily="49" charset="0"/>
              </a:rPr>
              <a:t>printName</a:t>
            </a:r>
            <a:r>
              <a:rPr lang="en-US" b="0" dirty="0">
                <a:solidFill>
                  <a:srgbClr val="ABB2BF"/>
                </a:solidFill>
                <a:effectLst/>
                <a:latin typeface="Consolas" panose="020B0609020204030204" pitchFamily="49" charset="0"/>
              </a:rPr>
              <a:t>(String? Name){</a:t>
            </a:r>
          </a:p>
          <a:p>
            <a:pPr marL="158750" indent="0">
              <a:buNone/>
            </a:pPr>
            <a:r>
              <a:rPr lang="en-US" b="0" dirty="0">
                <a:solidFill>
                  <a:srgbClr val="ABB2BF"/>
                </a:solidFill>
                <a:effectLst/>
                <a:latin typeface="Consolas" panose="020B0609020204030204" pitchFamily="49" charset="0"/>
              </a:rPr>
              <a:t>Print(</a:t>
            </a:r>
            <a:r>
              <a:rPr lang="en-US" b="0" dirty="0" err="1">
                <a:solidFill>
                  <a:srgbClr val="ABB2BF"/>
                </a:solidFill>
                <a:effectLst/>
                <a:latin typeface="Consolas" panose="020B0609020204030204" pitchFamily="49" charset="0"/>
              </a:rPr>
              <a:t>name?.length</a:t>
            </a:r>
            <a:r>
              <a:rPr lang="en-US" b="0" dirty="0">
                <a:solidFill>
                  <a:srgbClr val="ABB2BF"/>
                </a:solidFill>
                <a:effectLst/>
                <a:latin typeface="Consolas" panose="020B0609020204030204" pitchFamily="49" charset="0"/>
              </a:rPr>
              <a:t>);</a:t>
            </a:r>
          </a:p>
          <a:p>
            <a:pPr marL="158750" indent="0">
              <a:buNone/>
            </a:pPr>
            <a:r>
              <a:rPr lang="en-US" b="0" dirty="0">
                <a:solidFill>
                  <a:srgbClr val="ABB2BF"/>
                </a:solidFill>
                <a:effectLst/>
                <a:latin typeface="Consolas" panose="020B0609020204030204" pitchFamily="49" charset="0"/>
              </a:rPr>
              <a:t>}</a:t>
            </a:r>
          </a:p>
          <a:p>
            <a:pPr marL="158750" indent="0">
              <a:buNone/>
            </a:pPr>
            <a:r>
              <a:rPr lang="en-US" b="0" dirty="0" err="1">
                <a:solidFill>
                  <a:srgbClr val="ABB2BF"/>
                </a:solidFill>
                <a:effectLst/>
                <a:latin typeface="Consolas" panose="020B0609020204030204" pitchFamily="49" charset="0"/>
              </a:rPr>
              <a:t>printName</a:t>
            </a:r>
            <a:r>
              <a:rPr lang="en-US" b="0" dirty="0">
                <a:solidFill>
                  <a:srgbClr val="ABB2BF"/>
                </a:solidFill>
                <a:effectLst/>
                <a:latin typeface="Consolas" panose="020B0609020204030204" pitchFamily="49" charset="0"/>
              </a:rPr>
              <a:t>(null);</a:t>
            </a:r>
          </a:p>
          <a:p>
            <a:pPr marL="158750" indent="0">
              <a:buNone/>
            </a:pP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4332670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9898799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19268388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33119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20961542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lvl="0" indent="-342900" rtl="0">
              <a:lnSpc>
                <a:spcPct val="107000"/>
              </a:lnSpc>
              <a:buFont typeface="+mj-lt"/>
              <a:buAutoNum type="arabicPeriod"/>
            </a:pPr>
            <a:r>
              <a:rPr lang="en-US" sz="1800" kern="100" dirty="0">
                <a:solidFill>
                  <a:srgbClr val="1F3864"/>
                </a:solidFill>
                <a:effectLst/>
                <a:latin typeface="Calibri" panose="020F0502020204030204" pitchFamily="34" charset="0"/>
                <a:ea typeface="Calibri" panose="020F0502020204030204" pitchFamily="34" charset="0"/>
                <a:cs typeface="Arial" panose="020B0604020202020204" pitchFamily="34" charset="0"/>
              </a:rPr>
              <a:t>Required, positional parameters.</a:t>
            </a:r>
            <a:endParaRPr lang="en-A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marR="0" lvl="0" indent="-298450" algn="l" defTabSz="914400" rtl="0" eaLnBrk="1" fontAlgn="auto" latinLnBrk="0" hangingPunct="1">
              <a:lnSpc>
                <a:spcPct val="107000"/>
              </a:lnSpc>
              <a:spcBef>
                <a:spcPts val="0"/>
              </a:spcBef>
              <a:spcAft>
                <a:spcPts val="800"/>
              </a:spcAft>
              <a:buClr>
                <a:srgbClr val="000000"/>
              </a:buClr>
              <a:buSzPts val="1100"/>
              <a:buFont typeface="Arial"/>
              <a:buChar char="●"/>
              <a:tabLst/>
              <a:defRPr/>
            </a:pPr>
            <a:r>
              <a:rPr lang="en-US" sz="1800" kern="100" dirty="0">
                <a:effectLst/>
                <a:latin typeface="Calibri" panose="020F0502020204030204" pitchFamily="34" charset="0"/>
                <a:ea typeface="Calibri" panose="020F0502020204030204" pitchFamily="34" charset="0"/>
                <a:cs typeface="Arial" panose="020B0604020202020204" pitchFamily="34" charset="0"/>
              </a:rPr>
              <a:t>you must provide arguments for each required parameter </a:t>
            </a:r>
            <a:r>
              <a:rPr lang="en-US" sz="1800" b="1" kern="100" dirty="0">
                <a:solidFill>
                  <a:srgbClr val="C45911"/>
                </a:solidFill>
                <a:effectLst/>
                <a:latin typeface="Calibri" panose="020F0502020204030204" pitchFamily="34" charset="0"/>
                <a:ea typeface="Calibri" panose="020F0502020204030204" pitchFamily="34" charset="0"/>
                <a:cs typeface="Arial" panose="020B0604020202020204" pitchFamily="34" charset="0"/>
              </a:rPr>
              <a:t>in the same order</a:t>
            </a:r>
            <a:r>
              <a:rPr lang="en-US" sz="1800" kern="100" dirty="0">
                <a:solidFill>
                  <a:srgbClr val="C45911"/>
                </a:solidFill>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as they are defined in the function signature.</a:t>
            </a:r>
            <a:r>
              <a:rPr lang="en-US" sz="1800" kern="100" dirty="0">
                <a:solidFill>
                  <a:srgbClr val="1F3864"/>
                </a:solidFill>
                <a:effectLst/>
                <a:latin typeface="Calibri" panose="020F0502020204030204" pitchFamily="34" charset="0"/>
                <a:ea typeface="Calibri" panose="020F0502020204030204" pitchFamily="34" charset="0"/>
                <a:cs typeface="Arial" panose="020B0604020202020204" pitchFamily="34" charset="0"/>
              </a:rPr>
              <a:t> Required, positional parameters.</a:t>
            </a:r>
            <a:endParaRPr lang="en-AS" sz="18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rtl="0">
              <a:lnSpc>
                <a:spcPct val="107000"/>
              </a:lnSpc>
              <a:buFont typeface="+mj-lt"/>
              <a:buAutoNum type="arabicPeriod"/>
            </a:pPr>
            <a:r>
              <a:rPr lang="en-US" sz="1800" kern="100" dirty="0">
                <a:solidFill>
                  <a:srgbClr val="1F3864"/>
                </a:solidFill>
                <a:effectLst/>
                <a:latin typeface="Calibri" panose="020F0502020204030204" pitchFamily="34" charset="0"/>
                <a:ea typeface="Calibri" panose="020F0502020204030204" pitchFamily="34" charset="0"/>
                <a:cs typeface="Arial" panose="020B0604020202020204" pitchFamily="34" charset="0"/>
              </a:rPr>
              <a:t>Optional(nullable), positional parameters</a:t>
            </a:r>
            <a:endParaRPr lang="en-AS" sz="1800" kern="100" dirty="0">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you must provide arguments for each required parameter </a:t>
            </a:r>
            <a:r>
              <a:rPr lang="en-US" sz="1800" b="1" kern="100" dirty="0">
                <a:solidFill>
                  <a:srgbClr val="C45911"/>
                </a:solidFill>
                <a:effectLst/>
                <a:latin typeface="Calibri" panose="020F0502020204030204" pitchFamily="34" charset="0"/>
                <a:ea typeface="Calibri" panose="020F0502020204030204" pitchFamily="34" charset="0"/>
                <a:cs typeface="Arial" panose="020B0604020202020204" pitchFamily="34" charset="0"/>
              </a:rPr>
              <a:t>in the same order. </a:t>
            </a:r>
            <a:r>
              <a:rPr lang="en-US" sz="1800" kern="1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It’s not mandatory to pass the arguments between [].</a:t>
            </a:r>
            <a:endParaRPr lang="en-AS" sz="1800" kern="100" dirty="0">
              <a:effectLst/>
              <a:latin typeface="Calibri" panose="020F0502020204030204" pitchFamily="34" charset="0"/>
              <a:ea typeface="Calibri" panose="020F0502020204030204" pitchFamily="34" charset="0"/>
              <a:cs typeface="Arial" panose="020B0604020202020204" pitchFamily="34" charset="0"/>
            </a:endParaRPr>
          </a:p>
          <a:p>
            <a:pPr marL="158750" indent="0">
              <a:lnSpc>
                <a:spcPct val="107000"/>
              </a:lnSpc>
              <a:spcAft>
                <a:spcPts val="800"/>
              </a:spcAft>
              <a:buNone/>
            </a:pPr>
            <a:endParaRPr lang="en-A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087859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 name="Google Shape;126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nSpc>
                <a:spcPct val="107000"/>
              </a:lnSpc>
              <a:spcAft>
                <a:spcPts val="800"/>
              </a:spcAft>
              <a:buNone/>
            </a:pPr>
            <a:endParaRPr lang="en-A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3088012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73899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nSpc>
                <a:spcPct val="107000"/>
              </a:lnSpc>
              <a:spcAft>
                <a:spcPts val="800"/>
              </a:spcAft>
              <a:buNone/>
            </a:pPr>
            <a:endParaRPr lang="en-A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432581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nSpc>
                <a:spcPct val="107000"/>
              </a:lnSpc>
              <a:spcAft>
                <a:spcPts val="800"/>
              </a:spcAft>
              <a:buNone/>
            </a:pPr>
            <a:endParaRPr lang="en-A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5243116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nSpc>
                <a:spcPct val="107000"/>
              </a:lnSpc>
              <a:spcAft>
                <a:spcPts val="800"/>
              </a:spcAft>
              <a:buNone/>
            </a:pPr>
            <a:endParaRPr lang="en-A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15115361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3073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3836346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8128944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39962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4233772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b="0" dirty="0"/>
              <a:t>Advanced Meaning:</a:t>
            </a:r>
            <a:br>
              <a:rPr lang="en-US" sz="1100" b="0" dirty="0"/>
            </a:br>
            <a:r>
              <a:rPr lang="en-US" sz="1100" b="0" dirty="0"/>
              <a:t>asynchronous operations are tasks that don't block the execution of the main thread, allowing the app to remain responsive.</a:t>
            </a:r>
          </a:p>
          <a:p>
            <a:pPr marL="158750" indent="0">
              <a:buNone/>
            </a:pPr>
            <a:r>
              <a:rPr lang="en-US" sz="1100" b="0" dirty="0"/>
              <a:t>Common examples of asynchronous operations include fetching data from a server, reading and writing files, and performing complex computations.</a:t>
            </a:r>
            <a:endParaRPr lang="en-US" dirty="0"/>
          </a:p>
        </p:txBody>
      </p:sp>
    </p:spTree>
    <p:extLst>
      <p:ext uri="{BB962C8B-B14F-4D97-AF65-F5344CB8AC3E}">
        <p14:creationId xmlns:p14="http://schemas.microsoft.com/office/powerpoint/2010/main" val="426435434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134799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rtl="1" latinLnBrk="1">
              <a:buNone/>
            </a:pPr>
            <a:r>
              <a:rPr lang="en-US" b="0" i="0" dirty="0">
                <a:solidFill>
                  <a:srgbClr val="3794FF"/>
                </a:solidFill>
                <a:effectLst/>
                <a:latin typeface="var(--vscode-repl-font-family)"/>
              </a:rPr>
              <a:t>amira 100 </a:t>
            </a:r>
            <a:endParaRPr lang="en-US" b="0" i="0" u="sng" dirty="0">
              <a:solidFill>
                <a:srgbClr val="CCCCCC"/>
              </a:solidFill>
              <a:effectLst/>
              <a:latin typeface="var(--vscode-repl-font-family)"/>
            </a:endParaRPr>
          </a:p>
          <a:p>
            <a:pPr marL="158750" indent="0" algn="l" rtl="1" latinLnBrk="1">
              <a:buNone/>
            </a:pPr>
            <a:r>
              <a:rPr lang="en-US" b="0" i="0" dirty="0">
                <a:solidFill>
                  <a:srgbClr val="3794FF"/>
                </a:solidFill>
                <a:effectLst/>
                <a:latin typeface="var(--vscode-repl-font-family)"/>
              </a:rPr>
              <a:t>name 1000 </a:t>
            </a:r>
            <a:br>
              <a:rPr lang="en-US" b="0" i="0" u="sng" dirty="0">
                <a:solidFill>
                  <a:srgbClr val="CCCCCC"/>
                </a:solidFill>
                <a:effectLst/>
                <a:latin typeface="var(--vscode-repl-font-family)"/>
              </a:rPr>
            </a:br>
            <a:r>
              <a:rPr lang="en-US" b="0" i="0" dirty="0">
                <a:solidFill>
                  <a:srgbClr val="3794FF"/>
                </a:solidFill>
                <a:effectLst/>
                <a:latin typeface="var(--vscode-repl-font-family)"/>
              </a:rPr>
              <a:t>amira 100</a:t>
            </a:r>
            <a:endParaRPr lang="en-US" b="0" i="0" dirty="0">
              <a:solidFill>
                <a:srgbClr val="CCCCCC"/>
              </a:solidFill>
              <a:effectLst/>
              <a:latin typeface="var(--vscode-repl-font-family)"/>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463857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rtl="1" latinLnBrk="1">
              <a:buNone/>
            </a:pPr>
            <a:r>
              <a:rPr lang="en-US" dirty="0"/>
              <a:t>3</a:t>
            </a:r>
            <a:br>
              <a:rPr lang="en-US" dirty="0"/>
            </a:br>
            <a:r>
              <a:rPr lang="en-US" dirty="0"/>
              <a:t>3</a:t>
            </a:r>
            <a:br>
              <a:rPr lang="en-US" dirty="0"/>
            </a:br>
            <a:r>
              <a:rPr lang="en-US" dirty="0"/>
              <a:t>1</a:t>
            </a:r>
          </a:p>
          <a:p>
            <a:pPr marL="158750" indent="0" algn="l" rtl="1" latinLnBrk="1">
              <a:buNone/>
            </a:pPr>
            <a:r>
              <a:rPr lang="en-US" dirty="0"/>
              <a:t>3</a:t>
            </a:r>
            <a:endParaRPr lang="ar-EG" dirty="0"/>
          </a:p>
        </p:txBody>
      </p:sp>
    </p:spTree>
    <p:extLst>
      <p:ext uri="{BB962C8B-B14F-4D97-AF65-F5344CB8AC3E}">
        <p14:creationId xmlns:p14="http://schemas.microsoft.com/office/powerpoint/2010/main" val="363045215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rtl="1" latinLnBrk="1">
              <a:buNone/>
            </a:pPr>
            <a:r>
              <a:rPr lang="en-US" dirty="0"/>
              <a:t>2</a:t>
            </a:r>
            <a:br>
              <a:rPr lang="en-US" dirty="0"/>
            </a:br>
            <a:r>
              <a:rPr lang="en-US" dirty="0"/>
              <a:t>2</a:t>
            </a:r>
            <a:br>
              <a:rPr lang="en-US" dirty="0"/>
            </a:br>
            <a:endParaRPr dirty="0"/>
          </a:p>
        </p:txBody>
      </p:sp>
    </p:spTree>
    <p:extLst>
      <p:ext uri="{BB962C8B-B14F-4D97-AF65-F5344CB8AC3E}">
        <p14:creationId xmlns:p14="http://schemas.microsoft.com/office/powerpoint/2010/main" val="373595859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rtl="1" latinLnBrk="1">
              <a:buNone/>
            </a:pPr>
            <a:endParaRPr dirty="0"/>
          </a:p>
        </p:txBody>
      </p:sp>
    </p:spTree>
    <p:extLst>
      <p:ext uri="{BB962C8B-B14F-4D97-AF65-F5344CB8AC3E}">
        <p14:creationId xmlns:p14="http://schemas.microsoft.com/office/powerpoint/2010/main" val="77492578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rtl="1" latinLnBrk="1">
              <a:buNone/>
            </a:pPr>
            <a:endParaRPr dirty="0"/>
          </a:p>
        </p:txBody>
      </p:sp>
    </p:spTree>
    <p:extLst>
      <p:ext uri="{BB962C8B-B14F-4D97-AF65-F5344CB8AC3E}">
        <p14:creationId xmlns:p14="http://schemas.microsoft.com/office/powerpoint/2010/main" val="172134289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1"/>
        <p:cNvGrpSpPr/>
        <p:nvPr/>
      </p:nvGrpSpPr>
      <p:grpSpPr>
        <a:xfrm>
          <a:off x="0" y="0"/>
          <a:ext cx="0" cy="0"/>
          <a:chOff x="0" y="0"/>
          <a:chExt cx="0" cy="0"/>
        </a:xfrm>
      </p:grpSpPr>
      <p:sp>
        <p:nvSpPr>
          <p:cNvPr id="1782" name="Google Shape;1782;g1336c2bb6c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3" name="Google Shape;1783;g1336c2bb6c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D2D0CE"/>
                </a:solidFill>
                <a:effectLst/>
                <a:latin typeface="-apple-system"/>
              </a:rPr>
              <a:t>In Dart, all types are reference types, meaning that all variables refer to an object (an instance of a class)</a:t>
            </a:r>
            <a:endParaRPr dirty="0"/>
          </a:p>
        </p:txBody>
      </p:sp>
    </p:spTree>
    <p:extLst>
      <p:ext uri="{BB962C8B-B14F-4D97-AF65-F5344CB8AC3E}">
        <p14:creationId xmlns:p14="http://schemas.microsoft.com/office/powerpoint/2010/main" val="17268760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Address store in stack (part of memory) and value in heap (another part of memory)</a:t>
            </a:r>
          </a:p>
        </p:txBody>
      </p:sp>
    </p:spTree>
    <p:extLst>
      <p:ext uri="{BB962C8B-B14F-4D97-AF65-F5344CB8AC3E}">
        <p14:creationId xmlns:p14="http://schemas.microsoft.com/office/powerpoint/2010/main" val="4208252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D2D0CE"/>
                </a:solidFill>
                <a:effectLst/>
                <a:latin typeface="-apple-system"/>
              </a:rPr>
              <a:t>types are more closely supported by the runtime system and have special rules or restrictions. These types are int, double, String, and bool, and they are sometimes called fundamental types or built-in types . These types are implemented to be immutable (unchanging) which means  they behave as if they are value types </a:t>
            </a:r>
            <a:br>
              <a:rPr lang="en-US" b="0" i="0" dirty="0">
                <a:solidFill>
                  <a:srgbClr val="D2D0CE"/>
                </a:solidFill>
                <a:effectLst/>
                <a:latin typeface="-apple-system"/>
              </a:rPr>
            </a:br>
            <a:endParaRPr lang="en-US" b="0" i="0" dirty="0">
              <a:solidFill>
                <a:srgbClr val="D2D0CE"/>
              </a:solidFill>
              <a:effectLst/>
              <a:latin typeface="-apple-system"/>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D2D0CE"/>
              </a:solidFill>
              <a:effectLst/>
              <a:latin typeface="-apple-system"/>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effectLst/>
              </a:rPr>
              <a:t>int</a:t>
            </a:r>
            <a:r>
              <a:rPr lang="en-US" dirty="0"/>
              <a:t> x = </a:t>
            </a:r>
            <a:r>
              <a:rPr lang="en-US" dirty="0">
                <a:effectLst/>
              </a:rPr>
              <a:t>0</a:t>
            </a:r>
            <a:r>
              <a:rPr lang="en-US" dirty="0"/>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effectLst/>
              </a:rPr>
              <a:t>int</a:t>
            </a:r>
            <a:r>
              <a:rPr lang="en-US" dirty="0"/>
              <a:t> y = x;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x = </a:t>
            </a:r>
            <a:r>
              <a:rPr lang="en-US" dirty="0">
                <a:effectLst/>
              </a:rPr>
              <a:t>4</a:t>
            </a:r>
            <a:r>
              <a:rPr lang="en-US" dirty="0"/>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effectLst/>
              </a:rPr>
              <a:t>print</a:t>
            </a:r>
            <a:r>
              <a:rPr lang="en-US" dirty="0"/>
              <a:t>(y); </a:t>
            </a:r>
            <a:r>
              <a:rPr lang="en-US" dirty="0">
                <a:effectLst/>
              </a:rPr>
              <a:t>//print 0</a:t>
            </a:r>
            <a:br>
              <a:rPr lang="en-US" b="0" i="0" dirty="0">
                <a:solidFill>
                  <a:srgbClr val="D2D0CE"/>
                </a:solidFill>
                <a:effectLst/>
                <a:latin typeface="-apple-system"/>
              </a:rPr>
            </a:br>
            <a:r>
              <a:rPr lang="en-US" b="0" i="0" dirty="0">
                <a:solidFill>
                  <a:srgbClr val="D2D0CE"/>
                </a:solidFill>
                <a:effectLst/>
                <a:latin typeface="-apple-system"/>
              </a:rPr>
              <a:t>when you assign </a:t>
            </a:r>
            <a:r>
              <a:rPr lang="en-US" dirty="0"/>
              <a:t>y = x</a:t>
            </a:r>
            <a:r>
              <a:rPr lang="en-US" b="0" i="0" dirty="0">
                <a:solidFill>
                  <a:srgbClr val="D2D0CE"/>
                </a:solidFill>
                <a:effectLst/>
                <a:latin typeface="-apple-system"/>
              </a:rPr>
              <a:t>, you are not copying the reference to the object that x refers to, but the value 0 itself.</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6895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ec9722e163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ec9722e163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647450" y="1401863"/>
            <a:ext cx="5849100" cy="180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400">
                <a:solidFill>
                  <a:srgbClr val="FEF5EE"/>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dirty="0"/>
          </a:p>
        </p:txBody>
      </p:sp>
      <p:sp>
        <p:nvSpPr>
          <p:cNvPr id="11" name="Google Shape;11;p2"/>
          <p:cNvSpPr txBox="1">
            <a:spLocks noGrp="1"/>
          </p:cNvSpPr>
          <p:nvPr>
            <p:ph type="subTitle" idx="1"/>
          </p:nvPr>
        </p:nvSpPr>
        <p:spPr>
          <a:xfrm>
            <a:off x="2112750" y="3294338"/>
            <a:ext cx="4918500" cy="4473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1600">
                <a:solidFill>
                  <a:schemeClr val="lt1"/>
                </a:solidFill>
                <a:latin typeface="Fira Sans"/>
                <a:ea typeface="Fira Sans"/>
                <a:cs typeface="Fira Sans"/>
                <a:sym typeface="Fira Sans"/>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dirty="0"/>
          </a:p>
        </p:txBody>
      </p:sp>
      <p:grpSp>
        <p:nvGrpSpPr>
          <p:cNvPr id="12" name="Google Shape;12;p2"/>
          <p:cNvGrpSpPr/>
          <p:nvPr/>
        </p:nvGrpSpPr>
        <p:grpSpPr>
          <a:xfrm>
            <a:off x="281804" y="-392500"/>
            <a:ext cx="9401521" cy="6376725"/>
            <a:chOff x="281804" y="-392500"/>
            <a:chExt cx="9401521" cy="6376725"/>
          </a:xfrm>
        </p:grpSpPr>
        <p:sp>
          <p:nvSpPr>
            <p:cNvPr id="13" name="Google Shape;13;p2"/>
            <p:cNvSpPr/>
            <p:nvPr/>
          </p:nvSpPr>
          <p:spPr>
            <a:xfrm>
              <a:off x="8430763" y="452938"/>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5580850" y="4608575"/>
              <a:ext cx="2245400" cy="1375650"/>
              <a:chOff x="5111150" y="2877825"/>
              <a:chExt cx="2245400" cy="1375650"/>
            </a:xfrm>
          </p:grpSpPr>
          <p:sp>
            <p:nvSpPr>
              <p:cNvPr id="15" name="Google Shape;15;p2"/>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5690188" y="-392500"/>
              <a:ext cx="893575" cy="845450"/>
              <a:chOff x="953550" y="2233250"/>
              <a:chExt cx="893575" cy="845450"/>
            </a:xfrm>
          </p:grpSpPr>
          <p:sp>
            <p:nvSpPr>
              <p:cNvPr id="19" name="Google Shape;19;p2"/>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561262" y="4087451"/>
              <a:ext cx="893540" cy="680037"/>
              <a:chOff x="3101450" y="3853500"/>
              <a:chExt cx="938100" cy="713950"/>
            </a:xfrm>
          </p:grpSpPr>
          <p:sp>
            <p:nvSpPr>
              <p:cNvPr id="22" name="Google Shape;22;p2"/>
              <p:cNvSpPr/>
              <p:nvPr/>
            </p:nvSpPr>
            <p:spPr>
              <a:xfrm>
                <a:off x="3542850" y="3853500"/>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01450" y="4071500"/>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rot="7969938">
              <a:off x="453289" y="1342091"/>
              <a:ext cx="830030" cy="830030"/>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25" name="Google Shape;25;p2"/>
            <p:cNvGrpSpPr/>
            <p:nvPr/>
          </p:nvGrpSpPr>
          <p:grpSpPr>
            <a:xfrm>
              <a:off x="5348740" y="-363190"/>
              <a:ext cx="797910" cy="713952"/>
              <a:chOff x="713224" y="3796911"/>
              <a:chExt cx="875670" cy="783529"/>
            </a:xfrm>
          </p:grpSpPr>
          <p:sp>
            <p:nvSpPr>
              <p:cNvPr id="26" name="Google Shape;26;p2"/>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8591725" y="2881175"/>
              <a:ext cx="1091600" cy="1092375"/>
              <a:chOff x="8430775" y="2466700"/>
              <a:chExt cx="1091600" cy="1092375"/>
            </a:xfrm>
          </p:grpSpPr>
          <p:grpSp>
            <p:nvGrpSpPr>
              <p:cNvPr id="29" name="Google Shape;29;p2"/>
              <p:cNvGrpSpPr/>
              <p:nvPr/>
            </p:nvGrpSpPr>
            <p:grpSpPr>
              <a:xfrm>
                <a:off x="8431525" y="2469000"/>
                <a:ext cx="1090850" cy="1090075"/>
                <a:chOff x="8431525" y="2469000"/>
                <a:chExt cx="1090850" cy="1090075"/>
              </a:xfrm>
            </p:grpSpPr>
            <p:sp>
              <p:nvSpPr>
                <p:cNvPr id="30" name="Google Shape;30;p2"/>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8431525" y="2530400"/>
                  <a:ext cx="1090850" cy="1028675"/>
                  <a:chOff x="8431525" y="2530400"/>
                  <a:chExt cx="1090850" cy="1028675"/>
                </a:xfrm>
              </p:grpSpPr>
              <p:sp>
                <p:nvSpPr>
                  <p:cNvPr id="33" name="Google Shape;33;p2"/>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 name="Google Shape;55;p2"/>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flipH="1">
              <a:off x="8476291" y="3192465"/>
              <a:ext cx="667708" cy="469783"/>
              <a:chOff x="-12" y="3187850"/>
              <a:chExt cx="893614" cy="628725"/>
            </a:xfrm>
          </p:grpSpPr>
          <p:sp>
            <p:nvSpPr>
              <p:cNvPr id="57" name="Google Shape;57;p2"/>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 name="Google Shape;70;p2"/>
          <p:cNvGrpSpPr/>
          <p:nvPr/>
        </p:nvGrpSpPr>
        <p:grpSpPr>
          <a:xfrm>
            <a:off x="1047575" y="0"/>
            <a:ext cx="2658575" cy="5092950"/>
            <a:chOff x="1047575" y="0"/>
            <a:chExt cx="2658575" cy="5092950"/>
          </a:xfrm>
        </p:grpSpPr>
        <p:grpSp>
          <p:nvGrpSpPr>
            <p:cNvPr id="71" name="Google Shape;71;p2"/>
            <p:cNvGrpSpPr/>
            <p:nvPr/>
          </p:nvGrpSpPr>
          <p:grpSpPr>
            <a:xfrm>
              <a:off x="1047575" y="0"/>
              <a:ext cx="962650" cy="452950"/>
              <a:chOff x="1060275" y="1053875"/>
              <a:chExt cx="962650" cy="452950"/>
            </a:xfrm>
          </p:grpSpPr>
          <p:sp>
            <p:nvSpPr>
              <p:cNvPr id="72" name="Google Shape;72;p2"/>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2"/>
            <p:cNvGrpSpPr/>
            <p:nvPr/>
          </p:nvGrpSpPr>
          <p:grpSpPr>
            <a:xfrm>
              <a:off x="2966125" y="4831150"/>
              <a:ext cx="740025" cy="261800"/>
              <a:chOff x="2966125" y="4831150"/>
              <a:chExt cx="740025" cy="261800"/>
            </a:xfrm>
          </p:grpSpPr>
          <p:sp>
            <p:nvSpPr>
              <p:cNvPr id="88" name="Google Shape;88;p2"/>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67"/>
        <p:cNvGrpSpPr/>
        <p:nvPr/>
      </p:nvGrpSpPr>
      <p:grpSpPr>
        <a:xfrm>
          <a:off x="0" y="0"/>
          <a:ext cx="0" cy="0"/>
          <a:chOff x="0" y="0"/>
          <a:chExt cx="0" cy="0"/>
        </a:xfrm>
      </p:grpSpPr>
      <p:pic>
        <p:nvPicPr>
          <p:cNvPr id="1168" name="Google Shape;1168;p25"/>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169" name="Google Shape;1169;p25"/>
          <p:cNvGrpSpPr/>
          <p:nvPr/>
        </p:nvGrpSpPr>
        <p:grpSpPr>
          <a:xfrm flipH="1">
            <a:off x="8477741" y="538540"/>
            <a:ext cx="667708" cy="469783"/>
            <a:chOff x="-12" y="3187850"/>
            <a:chExt cx="893614" cy="628725"/>
          </a:xfrm>
        </p:grpSpPr>
        <p:sp>
          <p:nvSpPr>
            <p:cNvPr id="1170" name="Google Shape;1170;p25"/>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5"/>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5"/>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5"/>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5"/>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5"/>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5"/>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5"/>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5"/>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5"/>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5"/>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5"/>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5"/>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25"/>
          <p:cNvGrpSpPr/>
          <p:nvPr/>
        </p:nvGrpSpPr>
        <p:grpSpPr>
          <a:xfrm>
            <a:off x="713225" y="0"/>
            <a:ext cx="2088800" cy="261775"/>
            <a:chOff x="2525700" y="1149850"/>
            <a:chExt cx="2088800" cy="261775"/>
          </a:xfrm>
        </p:grpSpPr>
        <p:sp>
          <p:nvSpPr>
            <p:cNvPr id="1184" name="Google Shape;1184;p25"/>
            <p:cNvSpPr/>
            <p:nvPr/>
          </p:nvSpPr>
          <p:spPr>
            <a:xfrm>
              <a:off x="431895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5"/>
            <p:cNvSpPr/>
            <p:nvPr/>
          </p:nvSpPr>
          <p:spPr>
            <a:xfrm>
              <a:off x="409477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5"/>
            <p:cNvSpPr/>
            <p:nvPr/>
          </p:nvSpPr>
          <p:spPr>
            <a:xfrm>
              <a:off x="387062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6" y="2211"/>
                    <a:pt x="2856" y="1413"/>
                  </a:cubicBezTo>
                  <a:cubicBezTo>
                    <a:pt x="2856"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5"/>
            <p:cNvSpPr/>
            <p:nvPr/>
          </p:nvSpPr>
          <p:spPr>
            <a:xfrm>
              <a:off x="3646475" y="1149850"/>
              <a:ext cx="71425" cy="70650"/>
            </a:xfrm>
            <a:custGeom>
              <a:avLst/>
              <a:gdLst/>
              <a:ahLst/>
              <a:cxnLst/>
              <a:rect l="l" t="t" r="r" b="b"/>
              <a:pathLst>
                <a:path w="2857" h="2826" extrusionOk="0">
                  <a:moveTo>
                    <a:pt x="1444" y="0"/>
                  </a:moveTo>
                  <a:cubicBezTo>
                    <a:pt x="645" y="0"/>
                    <a:pt x="1" y="614"/>
                    <a:pt x="1" y="1413"/>
                  </a:cubicBezTo>
                  <a:cubicBezTo>
                    <a:pt x="1"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5"/>
            <p:cNvSpPr/>
            <p:nvPr/>
          </p:nvSpPr>
          <p:spPr>
            <a:xfrm>
              <a:off x="431895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5"/>
            <p:cNvSpPr/>
            <p:nvPr/>
          </p:nvSpPr>
          <p:spPr>
            <a:xfrm>
              <a:off x="454310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5"/>
            <p:cNvSpPr/>
            <p:nvPr/>
          </p:nvSpPr>
          <p:spPr>
            <a:xfrm>
              <a:off x="454310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5"/>
            <p:cNvSpPr/>
            <p:nvPr/>
          </p:nvSpPr>
          <p:spPr>
            <a:xfrm>
              <a:off x="409477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5"/>
            <p:cNvSpPr/>
            <p:nvPr/>
          </p:nvSpPr>
          <p:spPr>
            <a:xfrm>
              <a:off x="387062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6" y="2211"/>
                    <a:pt x="2856" y="1413"/>
                  </a:cubicBezTo>
                  <a:cubicBezTo>
                    <a:pt x="2856"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5"/>
            <p:cNvSpPr/>
            <p:nvPr/>
          </p:nvSpPr>
          <p:spPr>
            <a:xfrm>
              <a:off x="3646475" y="1340225"/>
              <a:ext cx="71425" cy="71400"/>
            </a:xfrm>
            <a:custGeom>
              <a:avLst/>
              <a:gdLst/>
              <a:ahLst/>
              <a:cxnLst/>
              <a:rect l="l" t="t" r="r" b="b"/>
              <a:pathLst>
                <a:path w="2857" h="2856" extrusionOk="0">
                  <a:moveTo>
                    <a:pt x="1444" y="0"/>
                  </a:moveTo>
                  <a:cubicBezTo>
                    <a:pt x="645" y="0"/>
                    <a:pt x="1" y="645"/>
                    <a:pt x="1" y="1413"/>
                  </a:cubicBezTo>
                  <a:cubicBezTo>
                    <a:pt x="1"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5"/>
            <p:cNvSpPr/>
            <p:nvPr/>
          </p:nvSpPr>
          <p:spPr>
            <a:xfrm>
              <a:off x="3198175" y="1149850"/>
              <a:ext cx="71400" cy="70650"/>
            </a:xfrm>
            <a:custGeom>
              <a:avLst/>
              <a:gdLst/>
              <a:ahLst/>
              <a:cxnLst/>
              <a:rect l="l" t="t" r="r" b="b"/>
              <a:pathLst>
                <a:path w="2856"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5"/>
            <p:cNvSpPr/>
            <p:nvPr/>
          </p:nvSpPr>
          <p:spPr>
            <a:xfrm>
              <a:off x="297402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5"/>
            <p:cNvSpPr/>
            <p:nvPr/>
          </p:nvSpPr>
          <p:spPr>
            <a:xfrm>
              <a:off x="274987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5"/>
            <p:cNvSpPr/>
            <p:nvPr/>
          </p:nvSpPr>
          <p:spPr>
            <a:xfrm>
              <a:off x="2525700"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5"/>
            <p:cNvSpPr/>
            <p:nvPr/>
          </p:nvSpPr>
          <p:spPr>
            <a:xfrm>
              <a:off x="3198175" y="1340225"/>
              <a:ext cx="71400" cy="71400"/>
            </a:xfrm>
            <a:custGeom>
              <a:avLst/>
              <a:gdLst/>
              <a:ahLst/>
              <a:cxnLst/>
              <a:rect l="l" t="t" r="r" b="b"/>
              <a:pathLst>
                <a:path w="2856"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5"/>
            <p:cNvSpPr/>
            <p:nvPr/>
          </p:nvSpPr>
          <p:spPr>
            <a:xfrm>
              <a:off x="3422325" y="1149850"/>
              <a:ext cx="71425" cy="70650"/>
            </a:xfrm>
            <a:custGeom>
              <a:avLst/>
              <a:gdLst/>
              <a:ahLst/>
              <a:cxnLst/>
              <a:rect l="l" t="t" r="r" b="b"/>
              <a:pathLst>
                <a:path w="2857"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5"/>
            <p:cNvSpPr/>
            <p:nvPr/>
          </p:nvSpPr>
          <p:spPr>
            <a:xfrm>
              <a:off x="3422325" y="1340225"/>
              <a:ext cx="71425" cy="71400"/>
            </a:xfrm>
            <a:custGeom>
              <a:avLst/>
              <a:gdLst/>
              <a:ahLst/>
              <a:cxnLst/>
              <a:rect l="l" t="t" r="r" b="b"/>
              <a:pathLst>
                <a:path w="2857"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5"/>
            <p:cNvSpPr/>
            <p:nvPr/>
          </p:nvSpPr>
          <p:spPr>
            <a:xfrm>
              <a:off x="297402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5"/>
            <p:cNvSpPr/>
            <p:nvPr/>
          </p:nvSpPr>
          <p:spPr>
            <a:xfrm>
              <a:off x="274987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5"/>
            <p:cNvSpPr/>
            <p:nvPr/>
          </p:nvSpPr>
          <p:spPr>
            <a:xfrm>
              <a:off x="2525700"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25"/>
          <p:cNvGrpSpPr/>
          <p:nvPr/>
        </p:nvGrpSpPr>
        <p:grpSpPr>
          <a:xfrm>
            <a:off x="-272598" y="227250"/>
            <a:ext cx="9957373" cy="5630532"/>
            <a:chOff x="-272598" y="227250"/>
            <a:chExt cx="9957373" cy="5630532"/>
          </a:xfrm>
        </p:grpSpPr>
        <p:sp>
          <p:nvSpPr>
            <p:cNvPr id="1205" name="Google Shape;1205;p25"/>
            <p:cNvSpPr/>
            <p:nvPr/>
          </p:nvSpPr>
          <p:spPr>
            <a:xfrm>
              <a:off x="8477738" y="4479625"/>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 name="Google Shape;1206;p25"/>
            <p:cNvGrpSpPr/>
            <p:nvPr/>
          </p:nvGrpSpPr>
          <p:grpSpPr>
            <a:xfrm>
              <a:off x="8593175" y="227250"/>
              <a:ext cx="1091600" cy="1092375"/>
              <a:chOff x="8430775" y="2466700"/>
              <a:chExt cx="1091600" cy="1092375"/>
            </a:xfrm>
          </p:grpSpPr>
          <p:grpSp>
            <p:nvGrpSpPr>
              <p:cNvPr id="1207" name="Google Shape;1207;p25"/>
              <p:cNvGrpSpPr/>
              <p:nvPr/>
            </p:nvGrpSpPr>
            <p:grpSpPr>
              <a:xfrm>
                <a:off x="8431525" y="2469000"/>
                <a:ext cx="1090850" cy="1090075"/>
                <a:chOff x="8431525" y="2469000"/>
                <a:chExt cx="1090850" cy="1090075"/>
              </a:xfrm>
            </p:grpSpPr>
            <p:sp>
              <p:nvSpPr>
                <p:cNvPr id="1208" name="Google Shape;1208;p25"/>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5"/>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 name="Google Shape;1210;p25"/>
                <p:cNvGrpSpPr/>
                <p:nvPr/>
              </p:nvGrpSpPr>
              <p:grpSpPr>
                <a:xfrm>
                  <a:off x="8431525" y="2530400"/>
                  <a:ext cx="1090850" cy="1028675"/>
                  <a:chOff x="8431525" y="2530400"/>
                  <a:chExt cx="1090850" cy="1028675"/>
                </a:xfrm>
              </p:grpSpPr>
              <p:sp>
                <p:nvSpPr>
                  <p:cNvPr id="1211" name="Google Shape;1211;p25"/>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5"/>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5"/>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5"/>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5"/>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5"/>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5"/>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5"/>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5"/>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5"/>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5"/>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5"/>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5"/>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5"/>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5"/>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5"/>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5"/>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5"/>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5"/>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5"/>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5"/>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5"/>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33" name="Google Shape;1233;p25"/>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25"/>
            <p:cNvGrpSpPr/>
            <p:nvPr/>
          </p:nvGrpSpPr>
          <p:grpSpPr>
            <a:xfrm>
              <a:off x="-272598" y="2015135"/>
              <a:ext cx="797910" cy="713952"/>
              <a:chOff x="713224" y="3796911"/>
              <a:chExt cx="875670" cy="783529"/>
            </a:xfrm>
          </p:grpSpPr>
          <p:sp>
            <p:nvSpPr>
              <p:cNvPr id="1235" name="Google Shape;1235;p25"/>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25"/>
            <p:cNvGrpSpPr/>
            <p:nvPr/>
          </p:nvGrpSpPr>
          <p:grpSpPr>
            <a:xfrm rot="5400000">
              <a:off x="291767" y="4313948"/>
              <a:ext cx="1173017" cy="1914653"/>
              <a:chOff x="6355747" y="457375"/>
              <a:chExt cx="1375650" cy="2245400"/>
            </a:xfrm>
          </p:grpSpPr>
          <p:sp>
            <p:nvSpPr>
              <p:cNvPr id="1238" name="Google Shape;1238;p25"/>
              <p:cNvSpPr/>
              <p:nvPr/>
            </p:nvSpPr>
            <p:spPr>
              <a:xfrm rot="-5400000" flipH="1">
                <a:off x="6368797" y="1416950"/>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5"/>
              <p:cNvSpPr/>
              <p:nvPr/>
            </p:nvSpPr>
            <p:spPr>
              <a:xfrm rot="-5400000" flipH="1">
                <a:off x="6368785" y="444337"/>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rot="-5400000" flipH="1">
                <a:off x="6445560" y="751387"/>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6"/>
        <p:cNvGrpSpPr/>
        <p:nvPr/>
      </p:nvGrpSpPr>
      <p:grpSpPr>
        <a:xfrm>
          <a:off x="0" y="0"/>
          <a:ext cx="0" cy="0"/>
          <a:chOff x="0" y="0"/>
          <a:chExt cx="0" cy="0"/>
        </a:xfrm>
      </p:grpSpPr>
      <p:pic>
        <p:nvPicPr>
          <p:cNvPr id="97" name="Google Shape;97;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98" name="Google Shape;98;p3"/>
          <p:cNvSpPr txBox="1">
            <a:spLocks noGrp="1"/>
          </p:cNvSpPr>
          <p:nvPr>
            <p:ph type="title"/>
          </p:nvPr>
        </p:nvSpPr>
        <p:spPr>
          <a:xfrm>
            <a:off x="2425800" y="1745138"/>
            <a:ext cx="4292400" cy="1555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600">
                <a:latin typeface="Fira Sans" panose="020B0503050000020004" pitchFamily="34"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99" name="Google Shape;99;p3"/>
          <p:cNvSpPr txBox="1">
            <a:spLocks noGrp="1"/>
          </p:cNvSpPr>
          <p:nvPr>
            <p:ph type="title" idx="2" hasCustomPrompt="1"/>
          </p:nvPr>
        </p:nvSpPr>
        <p:spPr>
          <a:xfrm>
            <a:off x="3787200" y="768100"/>
            <a:ext cx="1569600" cy="129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solidFill>
                  <a:schemeClr val="accent1"/>
                </a:solidFill>
                <a:latin typeface="Fira Sans" panose="020B05030500000200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100" name="Google Shape;100;p3"/>
          <p:cNvSpPr txBox="1">
            <a:spLocks noGrp="1"/>
          </p:cNvSpPr>
          <p:nvPr>
            <p:ph type="subTitle" idx="1"/>
          </p:nvPr>
        </p:nvSpPr>
        <p:spPr>
          <a:xfrm>
            <a:off x="2425800" y="3436200"/>
            <a:ext cx="4292400" cy="436500"/>
          </a:xfrm>
          <a:prstGeom prst="rect">
            <a:avLst/>
          </a:prstGeom>
          <a:solidFill>
            <a:schemeClr val="lt2"/>
          </a:solidFill>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grpSp>
        <p:nvGrpSpPr>
          <p:cNvPr id="101" name="Google Shape;101;p3"/>
          <p:cNvGrpSpPr/>
          <p:nvPr/>
        </p:nvGrpSpPr>
        <p:grpSpPr>
          <a:xfrm>
            <a:off x="0" y="-498050"/>
            <a:ext cx="9653837" cy="6710875"/>
            <a:chOff x="0" y="-498050"/>
            <a:chExt cx="9653837" cy="6710875"/>
          </a:xfrm>
        </p:grpSpPr>
        <p:grpSp>
          <p:nvGrpSpPr>
            <p:cNvPr id="102" name="Google Shape;102;p3"/>
            <p:cNvGrpSpPr/>
            <p:nvPr/>
          </p:nvGrpSpPr>
          <p:grpSpPr>
            <a:xfrm flipH="1">
              <a:off x="310079" y="4837175"/>
              <a:ext cx="2245400" cy="1375650"/>
              <a:chOff x="6101750" y="3106425"/>
              <a:chExt cx="2245400" cy="1375650"/>
            </a:xfrm>
          </p:grpSpPr>
          <p:sp>
            <p:nvSpPr>
              <p:cNvPr id="103" name="Google Shape;103;p3"/>
              <p:cNvSpPr/>
              <p:nvPr/>
            </p:nvSpPr>
            <p:spPr>
              <a:xfrm>
                <a:off x="7074375" y="31064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6101750" y="31064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408825" y="31831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3"/>
            <p:cNvGrpSpPr/>
            <p:nvPr/>
          </p:nvGrpSpPr>
          <p:grpSpPr>
            <a:xfrm flipH="1">
              <a:off x="2195291" y="-498050"/>
              <a:ext cx="893575" cy="845450"/>
              <a:chOff x="1301425" y="2127700"/>
              <a:chExt cx="893575" cy="845450"/>
            </a:xfrm>
          </p:grpSpPr>
          <p:sp>
            <p:nvSpPr>
              <p:cNvPr id="107" name="Google Shape;107;p3"/>
              <p:cNvSpPr/>
              <p:nvPr/>
            </p:nvSpPr>
            <p:spPr>
              <a:xfrm>
                <a:off x="1301425" y="223337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490275" y="212770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p:nvPr/>
          </p:nvSpPr>
          <p:spPr>
            <a:xfrm rot="-7969938" flipH="1">
              <a:off x="171485" y="2008491"/>
              <a:ext cx="830030" cy="830030"/>
            </a:xfrm>
            <a:prstGeom prst="pie">
              <a:avLst>
                <a:gd name="adj1" fmla="val 0"/>
                <a:gd name="adj2" fmla="val 10739212"/>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10" name="Google Shape;110;p3"/>
            <p:cNvGrpSpPr/>
            <p:nvPr/>
          </p:nvGrpSpPr>
          <p:grpSpPr>
            <a:xfrm flipH="1">
              <a:off x="6718192" y="-177574"/>
              <a:ext cx="704681" cy="630529"/>
              <a:chOff x="-3286650" y="4000616"/>
              <a:chExt cx="773355" cy="691977"/>
            </a:xfrm>
          </p:grpSpPr>
          <p:sp>
            <p:nvSpPr>
              <p:cNvPr id="111" name="Google Shape;111;p3"/>
              <p:cNvSpPr/>
              <p:nvPr/>
            </p:nvSpPr>
            <p:spPr>
              <a:xfrm flipH="1">
                <a:off x="-3286650" y="4039131"/>
                <a:ext cx="679172" cy="653462"/>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flipH="1">
                <a:off x="-3192466" y="4000616"/>
                <a:ext cx="679172" cy="653462"/>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3"/>
            <p:cNvGrpSpPr/>
            <p:nvPr/>
          </p:nvGrpSpPr>
          <p:grpSpPr>
            <a:xfrm>
              <a:off x="8562237" y="1264263"/>
              <a:ext cx="1091600" cy="1092375"/>
              <a:chOff x="8430775" y="2466700"/>
              <a:chExt cx="1091600" cy="1092375"/>
            </a:xfrm>
          </p:grpSpPr>
          <p:grpSp>
            <p:nvGrpSpPr>
              <p:cNvPr id="114" name="Google Shape;114;p3"/>
              <p:cNvGrpSpPr/>
              <p:nvPr/>
            </p:nvGrpSpPr>
            <p:grpSpPr>
              <a:xfrm>
                <a:off x="8431525" y="2469000"/>
                <a:ext cx="1090850" cy="1090075"/>
                <a:chOff x="8431525" y="2469000"/>
                <a:chExt cx="1090850" cy="1090075"/>
              </a:xfrm>
            </p:grpSpPr>
            <p:sp>
              <p:nvSpPr>
                <p:cNvPr id="115" name="Google Shape;115;p3"/>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3"/>
                <p:cNvGrpSpPr/>
                <p:nvPr/>
              </p:nvGrpSpPr>
              <p:grpSpPr>
                <a:xfrm>
                  <a:off x="8431525" y="2530400"/>
                  <a:ext cx="1090850" cy="1028675"/>
                  <a:chOff x="8431525" y="2530400"/>
                  <a:chExt cx="1090850" cy="1028675"/>
                </a:xfrm>
              </p:grpSpPr>
              <p:sp>
                <p:nvSpPr>
                  <p:cNvPr id="118" name="Google Shape;118;p3"/>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0" name="Google Shape;140;p3"/>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3"/>
            <p:cNvGrpSpPr/>
            <p:nvPr/>
          </p:nvGrpSpPr>
          <p:grpSpPr>
            <a:xfrm flipH="1">
              <a:off x="8446804" y="1575552"/>
              <a:ext cx="667708" cy="469783"/>
              <a:chOff x="-12" y="3187850"/>
              <a:chExt cx="893614" cy="628725"/>
            </a:xfrm>
          </p:grpSpPr>
          <p:sp>
            <p:nvSpPr>
              <p:cNvPr id="142" name="Google Shape;142;p3"/>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 name="Google Shape;155;p3"/>
          <p:cNvGrpSpPr/>
          <p:nvPr/>
        </p:nvGrpSpPr>
        <p:grpSpPr>
          <a:xfrm>
            <a:off x="258704" y="76200"/>
            <a:ext cx="8035700" cy="5016750"/>
            <a:chOff x="258704" y="76200"/>
            <a:chExt cx="8035700" cy="5016750"/>
          </a:xfrm>
        </p:grpSpPr>
        <p:grpSp>
          <p:nvGrpSpPr>
            <p:cNvPr id="156" name="Google Shape;156;p3"/>
            <p:cNvGrpSpPr/>
            <p:nvPr/>
          </p:nvGrpSpPr>
          <p:grpSpPr>
            <a:xfrm flipH="1">
              <a:off x="258704" y="76200"/>
              <a:ext cx="962650" cy="452950"/>
              <a:chOff x="1060275" y="1053875"/>
              <a:chExt cx="962650" cy="452950"/>
            </a:xfrm>
          </p:grpSpPr>
          <p:sp>
            <p:nvSpPr>
              <p:cNvPr id="157" name="Google Shape;157;p3"/>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3"/>
            <p:cNvGrpSpPr/>
            <p:nvPr/>
          </p:nvGrpSpPr>
          <p:grpSpPr>
            <a:xfrm flipH="1">
              <a:off x="7554379" y="4831150"/>
              <a:ext cx="740025" cy="261800"/>
              <a:chOff x="2966125" y="4831150"/>
              <a:chExt cx="740025" cy="261800"/>
            </a:xfrm>
          </p:grpSpPr>
          <p:sp>
            <p:nvSpPr>
              <p:cNvPr id="173" name="Google Shape;173;p3"/>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1"/>
        <p:cNvGrpSpPr/>
        <p:nvPr/>
      </p:nvGrpSpPr>
      <p:grpSpPr>
        <a:xfrm>
          <a:off x="0" y="0"/>
          <a:ext cx="0" cy="0"/>
          <a:chOff x="0" y="0"/>
          <a:chExt cx="0" cy="0"/>
        </a:xfrm>
      </p:grpSpPr>
      <p:pic>
        <p:nvPicPr>
          <p:cNvPr id="182" name="Google Shape;182;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3" name="Google Shape;18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184" name="Google Shape;184;p4"/>
          <p:cNvSpPr txBox="1">
            <a:spLocks noGrp="1"/>
          </p:cNvSpPr>
          <p:nvPr>
            <p:ph type="body" idx="1"/>
          </p:nvPr>
        </p:nvSpPr>
        <p:spPr>
          <a:xfrm>
            <a:off x="1383900" y="1017725"/>
            <a:ext cx="6376200" cy="2631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dirty="0"/>
          </a:p>
        </p:txBody>
      </p:sp>
      <p:grpSp>
        <p:nvGrpSpPr>
          <p:cNvPr id="185" name="Google Shape;185;p4"/>
          <p:cNvGrpSpPr/>
          <p:nvPr/>
        </p:nvGrpSpPr>
        <p:grpSpPr>
          <a:xfrm>
            <a:off x="1454800" y="0"/>
            <a:ext cx="4918350" cy="5092950"/>
            <a:chOff x="1454800" y="0"/>
            <a:chExt cx="4918350" cy="5092950"/>
          </a:xfrm>
        </p:grpSpPr>
        <p:grpSp>
          <p:nvGrpSpPr>
            <p:cNvPr id="186" name="Google Shape;186;p4"/>
            <p:cNvGrpSpPr/>
            <p:nvPr/>
          </p:nvGrpSpPr>
          <p:grpSpPr>
            <a:xfrm>
              <a:off x="1454800" y="0"/>
              <a:ext cx="962650" cy="452950"/>
              <a:chOff x="1060275" y="1053875"/>
              <a:chExt cx="962650" cy="452950"/>
            </a:xfrm>
          </p:grpSpPr>
          <p:sp>
            <p:nvSpPr>
              <p:cNvPr id="187" name="Google Shape;187;p4"/>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4"/>
            <p:cNvGrpSpPr/>
            <p:nvPr/>
          </p:nvGrpSpPr>
          <p:grpSpPr>
            <a:xfrm>
              <a:off x="5633125" y="4831150"/>
              <a:ext cx="740025" cy="261800"/>
              <a:chOff x="2966125" y="4831150"/>
              <a:chExt cx="740025" cy="261800"/>
            </a:xfrm>
          </p:grpSpPr>
          <p:sp>
            <p:nvSpPr>
              <p:cNvPr id="203" name="Google Shape;203;p4"/>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1" name="Google Shape;211;p4"/>
          <p:cNvGrpSpPr/>
          <p:nvPr/>
        </p:nvGrpSpPr>
        <p:grpSpPr>
          <a:xfrm>
            <a:off x="-663233" y="-305950"/>
            <a:ext cx="9987620" cy="5704375"/>
            <a:chOff x="-663233" y="-305950"/>
            <a:chExt cx="9987620" cy="5704375"/>
          </a:xfrm>
        </p:grpSpPr>
        <p:grpSp>
          <p:nvGrpSpPr>
            <p:cNvPr id="212" name="Google Shape;212;p4"/>
            <p:cNvGrpSpPr/>
            <p:nvPr/>
          </p:nvGrpSpPr>
          <p:grpSpPr>
            <a:xfrm>
              <a:off x="8416875" y="-305950"/>
              <a:ext cx="893575" cy="845450"/>
              <a:chOff x="3680238" y="2319800"/>
              <a:chExt cx="893575" cy="845450"/>
            </a:xfrm>
          </p:grpSpPr>
          <p:sp>
            <p:nvSpPr>
              <p:cNvPr id="213" name="Google Shape;213;p4"/>
              <p:cNvSpPr/>
              <p:nvPr/>
            </p:nvSpPr>
            <p:spPr>
              <a:xfrm>
                <a:off x="3680238" y="242547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3869088" y="231980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4"/>
            <p:cNvGrpSpPr/>
            <p:nvPr/>
          </p:nvGrpSpPr>
          <p:grpSpPr>
            <a:xfrm>
              <a:off x="8075427" y="-276640"/>
              <a:ext cx="797910" cy="713952"/>
              <a:chOff x="3705638" y="3891895"/>
              <a:chExt cx="875670" cy="783529"/>
            </a:xfrm>
          </p:grpSpPr>
          <p:sp>
            <p:nvSpPr>
              <p:cNvPr id="216" name="Google Shape;216;p4"/>
              <p:cNvSpPr/>
              <p:nvPr/>
            </p:nvSpPr>
            <p:spPr>
              <a:xfrm>
                <a:off x="3812275" y="3935504"/>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3705638" y="3891895"/>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4"/>
            <p:cNvGrpSpPr/>
            <p:nvPr/>
          </p:nvGrpSpPr>
          <p:grpSpPr>
            <a:xfrm>
              <a:off x="8430774" y="3979850"/>
              <a:ext cx="893614" cy="628725"/>
              <a:chOff x="-12" y="3187850"/>
              <a:chExt cx="893614" cy="628725"/>
            </a:xfrm>
          </p:grpSpPr>
          <p:sp>
            <p:nvSpPr>
              <p:cNvPr id="219" name="Google Shape;219;p4"/>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4"/>
            <p:cNvGrpSpPr/>
            <p:nvPr/>
          </p:nvGrpSpPr>
          <p:grpSpPr>
            <a:xfrm rot="5400000">
              <a:off x="-1034050" y="3854591"/>
              <a:ext cx="1914653" cy="1173017"/>
              <a:chOff x="6183508" y="3056551"/>
              <a:chExt cx="2245400" cy="1375650"/>
            </a:xfrm>
          </p:grpSpPr>
          <p:sp>
            <p:nvSpPr>
              <p:cNvPr id="233" name="Google Shape;233;p4"/>
              <p:cNvSpPr/>
              <p:nvPr/>
            </p:nvSpPr>
            <p:spPr>
              <a:xfrm>
                <a:off x="7156133" y="3056551"/>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6183508" y="3056551"/>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6490583" y="3133301"/>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3"/>
        <p:cNvGrpSpPr/>
        <p:nvPr/>
      </p:nvGrpSpPr>
      <p:grpSpPr>
        <a:xfrm>
          <a:off x="0" y="0"/>
          <a:ext cx="0" cy="0"/>
          <a:chOff x="0" y="0"/>
          <a:chExt cx="0" cy="0"/>
        </a:xfrm>
      </p:grpSpPr>
      <p:pic>
        <p:nvPicPr>
          <p:cNvPr id="274" name="Google Shape;274;p6"/>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275" name="Google Shape;275;p6"/>
          <p:cNvGrpSpPr/>
          <p:nvPr/>
        </p:nvGrpSpPr>
        <p:grpSpPr>
          <a:xfrm>
            <a:off x="32675" y="-449193"/>
            <a:ext cx="8998002" cy="5331231"/>
            <a:chOff x="32675" y="-449193"/>
            <a:chExt cx="8998002" cy="5331231"/>
          </a:xfrm>
        </p:grpSpPr>
        <p:sp>
          <p:nvSpPr>
            <p:cNvPr id="276" name="Google Shape;276;p6"/>
            <p:cNvSpPr/>
            <p:nvPr/>
          </p:nvSpPr>
          <p:spPr>
            <a:xfrm flipH="1">
              <a:off x="296750" y="4459813"/>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 name="Google Shape;277;p6"/>
            <p:cNvGrpSpPr/>
            <p:nvPr/>
          </p:nvGrpSpPr>
          <p:grpSpPr>
            <a:xfrm flipH="1">
              <a:off x="8424008" y="378848"/>
              <a:ext cx="606669" cy="461711"/>
              <a:chOff x="3101450" y="3853500"/>
              <a:chExt cx="938100" cy="713950"/>
            </a:xfrm>
          </p:grpSpPr>
          <p:sp>
            <p:nvSpPr>
              <p:cNvPr id="278" name="Google Shape;278;p6"/>
              <p:cNvSpPr/>
              <p:nvPr/>
            </p:nvSpPr>
            <p:spPr>
              <a:xfrm>
                <a:off x="3542850" y="3853500"/>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3101450" y="4071500"/>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6"/>
            <p:cNvGrpSpPr/>
            <p:nvPr/>
          </p:nvGrpSpPr>
          <p:grpSpPr>
            <a:xfrm flipH="1">
              <a:off x="32675" y="-449193"/>
              <a:ext cx="893584" cy="894218"/>
              <a:chOff x="8430775" y="2466700"/>
              <a:chExt cx="1091600" cy="1092375"/>
            </a:xfrm>
          </p:grpSpPr>
          <p:grpSp>
            <p:nvGrpSpPr>
              <p:cNvPr id="281" name="Google Shape;281;p6"/>
              <p:cNvGrpSpPr/>
              <p:nvPr/>
            </p:nvGrpSpPr>
            <p:grpSpPr>
              <a:xfrm>
                <a:off x="8431525" y="2469000"/>
                <a:ext cx="1090850" cy="1090075"/>
                <a:chOff x="8431525" y="2469000"/>
                <a:chExt cx="1090850" cy="1090075"/>
              </a:xfrm>
            </p:grpSpPr>
            <p:sp>
              <p:nvSpPr>
                <p:cNvPr id="282" name="Google Shape;282;p6"/>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 name="Google Shape;284;p6"/>
                <p:cNvGrpSpPr/>
                <p:nvPr/>
              </p:nvGrpSpPr>
              <p:grpSpPr>
                <a:xfrm>
                  <a:off x="8431525" y="2530400"/>
                  <a:ext cx="1090850" cy="1028675"/>
                  <a:chOff x="8431525" y="2530400"/>
                  <a:chExt cx="1090850" cy="1028675"/>
                </a:xfrm>
              </p:grpSpPr>
              <p:sp>
                <p:nvSpPr>
                  <p:cNvPr id="285" name="Google Shape;285;p6"/>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7" name="Google Shape;307;p6"/>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8" name="Google Shape;308;p6"/>
          <p:cNvGrpSpPr/>
          <p:nvPr/>
        </p:nvGrpSpPr>
        <p:grpSpPr>
          <a:xfrm>
            <a:off x="8072775" y="4780400"/>
            <a:ext cx="968025" cy="261775"/>
            <a:chOff x="5839350" y="36175"/>
            <a:chExt cx="968025" cy="261775"/>
          </a:xfrm>
        </p:grpSpPr>
        <p:sp>
          <p:nvSpPr>
            <p:cNvPr id="309" name="Google Shape;309;p6"/>
            <p:cNvSpPr/>
            <p:nvPr/>
          </p:nvSpPr>
          <p:spPr>
            <a:xfrm>
              <a:off x="6511825" y="36175"/>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6"/>
            <p:cNvSpPr/>
            <p:nvPr/>
          </p:nvSpPr>
          <p:spPr>
            <a:xfrm>
              <a:off x="6287650" y="36175"/>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6063500" y="36175"/>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6" y="2211"/>
                    <a:pt x="2856" y="1413"/>
                  </a:cubicBezTo>
                  <a:cubicBezTo>
                    <a:pt x="2856"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a:off x="5839350" y="36175"/>
              <a:ext cx="71425" cy="70650"/>
            </a:xfrm>
            <a:custGeom>
              <a:avLst/>
              <a:gdLst/>
              <a:ahLst/>
              <a:cxnLst/>
              <a:rect l="l" t="t" r="r" b="b"/>
              <a:pathLst>
                <a:path w="2857" h="2826" extrusionOk="0">
                  <a:moveTo>
                    <a:pt x="1444" y="0"/>
                  </a:moveTo>
                  <a:cubicBezTo>
                    <a:pt x="645" y="0"/>
                    <a:pt x="1" y="614"/>
                    <a:pt x="1" y="1413"/>
                  </a:cubicBezTo>
                  <a:cubicBezTo>
                    <a:pt x="1"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a:off x="6511825" y="226550"/>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6"/>
            <p:cNvSpPr/>
            <p:nvPr/>
          </p:nvSpPr>
          <p:spPr>
            <a:xfrm>
              <a:off x="6735975" y="36175"/>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6"/>
            <p:cNvSpPr/>
            <p:nvPr/>
          </p:nvSpPr>
          <p:spPr>
            <a:xfrm>
              <a:off x="6735975" y="226550"/>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6"/>
            <p:cNvSpPr/>
            <p:nvPr/>
          </p:nvSpPr>
          <p:spPr>
            <a:xfrm>
              <a:off x="6287650" y="226550"/>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6"/>
            <p:cNvSpPr/>
            <p:nvPr/>
          </p:nvSpPr>
          <p:spPr>
            <a:xfrm>
              <a:off x="6063500" y="226550"/>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6" y="2211"/>
                    <a:pt x="2856" y="1413"/>
                  </a:cubicBezTo>
                  <a:cubicBezTo>
                    <a:pt x="2856"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a:off x="5839350" y="226550"/>
              <a:ext cx="71425" cy="71400"/>
            </a:xfrm>
            <a:custGeom>
              <a:avLst/>
              <a:gdLst/>
              <a:ahLst/>
              <a:cxnLst/>
              <a:rect l="l" t="t" r="r" b="b"/>
              <a:pathLst>
                <a:path w="2857" h="2856" extrusionOk="0">
                  <a:moveTo>
                    <a:pt x="1444" y="0"/>
                  </a:moveTo>
                  <a:cubicBezTo>
                    <a:pt x="645" y="0"/>
                    <a:pt x="1" y="645"/>
                    <a:pt x="1" y="1413"/>
                  </a:cubicBezTo>
                  <a:cubicBezTo>
                    <a:pt x="1"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 name="Google Shape;31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0"/>
        <p:cNvGrpSpPr/>
        <p:nvPr/>
      </p:nvGrpSpPr>
      <p:grpSpPr>
        <a:xfrm>
          <a:off x="0" y="0"/>
          <a:ext cx="0" cy="0"/>
          <a:chOff x="0" y="0"/>
          <a:chExt cx="0" cy="0"/>
        </a:xfrm>
      </p:grpSpPr>
      <p:pic>
        <p:nvPicPr>
          <p:cNvPr id="321" name="Google Shape;321;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2" name="Google Shape;322;p7"/>
          <p:cNvSpPr txBox="1">
            <a:spLocks noGrp="1"/>
          </p:cNvSpPr>
          <p:nvPr>
            <p:ph type="subTitle" idx="1"/>
          </p:nvPr>
        </p:nvSpPr>
        <p:spPr>
          <a:xfrm>
            <a:off x="4816988" y="1736500"/>
            <a:ext cx="3001200" cy="2126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323" name="Google Shape;323;p7"/>
          <p:cNvSpPr txBox="1">
            <a:spLocks noGrp="1"/>
          </p:cNvSpPr>
          <p:nvPr>
            <p:ph type="subTitle" idx="2"/>
          </p:nvPr>
        </p:nvSpPr>
        <p:spPr>
          <a:xfrm>
            <a:off x="1325812" y="1736500"/>
            <a:ext cx="3001200" cy="2126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grpSp>
        <p:nvGrpSpPr>
          <p:cNvPr id="324" name="Google Shape;324;p7"/>
          <p:cNvGrpSpPr/>
          <p:nvPr/>
        </p:nvGrpSpPr>
        <p:grpSpPr>
          <a:xfrm>
            <a:off x="238300" y="155048"/>
            <a:ext cx="9511109" cy="4822949"/>
            <a:chOff x="238300" y="155048"/>
            <a:chExt cx="9511109" cy="4822949"/>
          </a:xfrm>
        </p:grpSpPr>
        <p:sp>
          <p:nvSpPr>
            <p:cNvPr id="325" name="Google Shape;325;p7"/>
            <p:cNvSpPr/>
            <p:nvPr/>
          </p:nvSpPr>
          <p:spPr>
            <a:xfrm flipH="1">
              <a:off x="238300" y="3769125"/>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 name="Google Shape;326;p7"/>
            <p:cNvGrpSpPr/>
            <p:nvPr/>
          </p:nvGrpSpPr>
          <p:grpSpPr>
            <a:xfrm flipH="1">
              <a:off x="8299646" y="4516286"/>
              <a:ext cx="606669" cy="461711"/>
              <a:chOff x="3101450" y="3971329"/>
              <a:chExt cx="938100" cy="713950"/>
            </a:xfrm>
          </p:grpSpPr>
          <p:sp>
            <p:nvSpPr>
              <p:cNvPr id="327" name="Google Shape;327;p7"/>
              <p:cNvSpPr/>
              <p:nvPr/>
            </p:nvSpPr>
            <p:spPr>
              <a:xfrm>
                <a:off x="3542850" y="3971329"/>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3101450" y="4189329"/>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329;p7"/>
            <p:cNvGrpSpPr/>
            <p:nvPr/>
          </p:nvGrpSpPr>
          <p:grpSpPr>
            <a:xfrm rot="5400000">
              <a:off x="8205575" y="525866"/>
              <a:ext cx="1914653" cy="1173017"/>
              <a:chOff x="5557966" y="2699099"/>
              <a:chExt cx="2245400" cy="1375650"/>
            </a:xfrm>
          </p:grpSpPr>
          <p:sp>
            <p:nvSpPr>
              <p:cNvPr id="330" name="Google Shape;330;p7"/>
              <p:cNvSpPr/>
              <p:nvPr/>
            </p:nvSpPr>
            <p:spPr>
              <a:xfrm>
                <a:off x="6530591" y="2699099"/>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5557966" y="2699099"/>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5865041" y="2775849"/>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 name="Google Shape;333;p7"/>
          <p:cNvGrpSpPr/>
          <p:nvPr/>
        </p:nvGrpSpPr>
        <p:grpSpPr>
          <a:xfrm>
            <a:off x="1489550" y="100150"/>
            <a:ext cx="4815775" cy="5163338"/>
            <a:chOff x="1489550" y="100150"/>
            <a:chExt cx="4815775" cy="5163338"/>
          </a:xfrm>
        </p:grpSpPr>
        <p:grpSp>
          <p:nvGrpSpPr>
            <p:cNvPr id="334" name="Google Shape;334;p7"/>
            <p:cNvGrpSpPr/>
            <p:nvPr/>
          </p:nvGrpSpPr>
          <p:grpSpPr>
            <a:xfrm>
              <a:off x="5342675" y="4810538"/>
              <a:ext cx="962650" cy="452950"/>
              <a:chOff x="1060275" y="1053875"/>
              <a:chExt cx="962650" cy="452950"/>
            </a:xfrm>
          </p:grpSpPr>
          <p:sp>
            <p:nvSpPr>
              <p:cNvPr id="335" name="Google Shape;335;p7"/>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7"/>
            <p:cNvGrpSpPr/>
            <p:nvPr/>
          </p:nvGrpSpPr>
          <p:grpSpPr>
            <a:xfrm>
              <a:off x="1489550" y="100150"/>
              <a:ext cx="452150" cy="297100"/>
              <a:chOff x="1489550" y="100150"/>
              <a:chExt cx="452150" cy="297100"/>
            </a:xfrm>
          </p:grpSpPr>
          <p:sp>
            <p:nvSpPr>
              <p:cNvPr id="351" name="Google Shape;351;p7"/>
              <p:cNvSpPr/>
              <p:nvPr/>
            </p:nvSpPr>
            <p:spPr>
              <a:xfrm>
                <a:off x="1489550" y="100150"/>
                <a:ext cx="71400" cy="70650"/>
              </a:xfrm>
              <a:custGeom>
                <a:avLst/>
                <a:gdLst/>
                <a:ahLst/>
                <a:cxnLst/>
                <a:rect l="l" t="t" r="r" b="b"/>
                <a:pathLst>
                  <a:path w="2856" h="2826" extrusionOk="0">
                    <a:moveTo>
                      <a:pt x="1412" y="0"/>
                    </a:moveTo>
                    <a:cubicBezTo>
                      <a:pt x="645" y="0"/>
                      <a:pt x="0" y="645"/>
                      <a:pt x="0" y="1413"/>
                    </a:cubicBezTo>
                    <a:cubicBezTo>
                      <a:pt x="0" y="2211"/>
                      <a:pt x="645" y="2825"/>
                      <a:pt x="1412" y="2825"/>
                    </a:cubicBezTo>
                    <a:cubicBezTo>
                      <a:pt x="2211" y="2825"/>
                      <a:pt x="2856" y="2211"/>
                      <a:pt x="2856" y="1413"/>
                    </a:cubicBezTo>
                    <a:cubicBezTo>
                      <a:pt x="2856" y="645"/>
                      <a:pt x="2211" y="0"/>
                      <a:pt x="1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1489550" y="326600"/>
                <a:ext cx="71400" cy="70650"/>
              </a:xfrm>
              <a:custGeom>
                <a:avLst/>
                <a:gdLst/>
                <a:ahLst/>
                <a:cxnLst/>
                <a:rect l="l" t="t" r="r" b="b"/>
                <a:pathLst>
                  <a:path w="2856" h="2826" extrusionOk="0">
                    <a:moveTo>
                      <a:pt x="1412" y="1"/>
                    </a:moveTo>
                    <a:cubicBezTo>
                      <a:pt x="645" y="1"/>
                      <a:pt x="0" y="615"/>
                      <a:pt x="0" y="1413"/>
                    </a:cubicBezTo>
                    <a:cubicBezTo>
                      <a:pt x="0" y="2181"/>
                      <a:pt x="645" y="2826"/>
                      <a:pt x="1412" y="2826"/>
                    </a:cubicBezTo>
                    <a:cubicBezTo>
                      <a:pt x="2211" y="2826"/>
                      <a:pt x="2856" y="2181"/>
                      <a:pt x="2856" y="1413"/>
                    </a:cubicBezTo>
                    <a:cubicBezTo>
                      <a:pt x="2856" y="615"/>
                      <a:pt x="221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1679925" y="100150"/>
                <a:ext cx="71400" cy="70650"/>
              </a:xfrm>
              <a:custGeom>
                <a:avLst/>
                <a:gdLst/>
                <a:ahLst/>
                <a:cxnLst/>
                <a:rect l="l" t="t" r="r" b="b"/>
                <a:pathLst>
                  <a:path w="2856" h="2826" extrusionOk="0">
                    <a:moveTo>
                      <a:pt x="1443" y="0"/>
                    </a:moveTo>
                    <a:cubicBezTo>
                      <a:pt x="645" y="0"/>
                      <a:pt x="0" y="645"/>
                      <a:pt x="0" y="1413"/>
                    </a:cubicBezTo>
                    <a:cubicBezTo>
                      <a:pt x="0" y="2211"/>
                      <a:pt x="645" y="2825"/>
                      <a:pt x="1443" y="2825"/>
                    </a:cubicBezTo>
                    <a:cubicBezTo>
                      <a:pt x="2211" y="2825"/>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1679925" y="326600"/>
                <a:ext cx="71400" cy="70650"/>
              </a:xfrm>
              <a:custGeom>
                <a:avLst/>
                <a:gdLst/>
                <a:ahLst/>
                <a:cxnLst/>
                <a:rect l="l" t="t" r="r" b="b"/>
                <a:pathLst>
                  <a:path w="2856" h="2826" extrusionOk="0">
                    <a:moveTo>
                      <a:pt x="1443" y="1"/>
                    </a:moveTo>
                    <a:cubicBezTo>
                      <a:pt x="645" y="1"/>
                      <a:pt x="0" y="615"/>
                      <a:pt x="0" y="1413"/>
                    </a:cubicBezTo>
                    <a:cubicBezTo>
                      <a:pt x="0" y="2181"/>
                      <a:pt x="645" y="2826"/>
                      <a:pt x="1443" y="2826"/>
                    </a:cubicBezTo>
                    <a:cubicBezTo>
                      <a:pt x="2211" y="2826"/>
                      <a:pt x="2856" y="2181"/>
                      <a:pt x="2856" y="1413"/>
                    </a:cubicBezTo>
                    <a:cubicBezTo>
                      <a:pt x="2856" y="615"/>
                      <a:pt x="2211" y="1"/>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1871050" y="100150"/>
                <a:ext cx="70650" cy="70650"/>
              </a:xfrm>
              <a:custGeom>
                <a:avLst/>
                <a:gdLst/>
                <a:ahLst/>
                <a:cxnLst/>
                <a:rect l="l" t="t" r="r" b="b"/>
                <a:pathLst>
                  <a:path w="2826" h="2826" extrusionOk="0">
                    <a:moveTo>
                      <a:pt x="1413" y="0"/>
                    </a:moveTo>
                    <a:cubicBezTo>
                      <a:pt x="646" y="0"/>
                      <a:pt x="1" y="645"/>
                      <a:pt x="1" y="1413"/>
                    </a:cubicBezTo>
                    <a:cubicBezTo>
                      <a:pt x="1" y="2211"/>
                      <a:pt x="646" y="2825"/>
                      <a:pt x="1413" y="2825"/>
                    </a:cubicBezTo>
                    <a:cubicBezTo>
                      <a:pt x="2212" y="2825"/>
                      <a:pt x="2826" y="2211"/>
                      <a:pt x="2826" y="1413"/>
                    </a:cubicBezTo>
                    <a:cubicBezTo>
                      <a:pt x="2826" y="645"/>
                      <a:pt x="2212" y="0"/>
                      <a:pt x="1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1871050" y="326600"/>
                <a:ext cx="70650" cy="70650"/>
              </a:xfrm>
              <a:custGeom>
                <a:avLst/>
                <a:gdLst/>
                <a:ahLst/>
                <a:cxnLst/>
                <a:rect l="l" t="t" r="r" b="b"/>
                <a:pathLst>
                  <a:path w="2826" h="2826" extrusionOk="0">
                    <a:moveTo>
                      <a:pt x="1413" y="1"/>
                    </a:moveTo>
                    <a:cubicBezTo>
                      <a:pt x="646" y="1"/>
                      <a:pt x="1" y="615"/>
                      <a:pt x="1" y="1413"/>
                    </a:cubicBezTo>
                    <a:cubicBezTo>
                      <a:pt x="1" y="2181"/>
                      <a:pt x="646" y="2826"/>
                      <a:pt x="1413" y="2826"/>
                    </a:cubicBezTo>
                    <a:cubicBezTo>
                      <a:pt x="2212" y="2826"/>
                      <a:pt x="2826" y="2181"/>
                      <a:pt x="2826" y="1413"/>
                    </a:cubicBezTo>
                    <a:cubicBezTo>
                      <a:pt x="2826" y="615"/>
                      <a:pt x="2212"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7" name="Google Shape;357;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51"/>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52"/>
        <p:cNvGrpSpPr/>
        <p:nvPr/>
      </p:nvGrpSpPr>
      <p:grpSpPr>
        <a:xfrm>
          <a:off x="0" y="0"/>
          <a:ext cx="0" cy="0"/>
          <a:chOff x="0" y="0"/>
          <a:chExt cx="0" cy="0"/>
        </a:xfrm>
      </p:grpSpPr>
      <p:pic>
        <p:nvPicPr>
          <p:cNvPr id="553" name="Google Shape;553;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4" name="Google Shape;554;p13"/>
          <p:cNvSpPr txBox="1">
            <a:spLocks noGrp="1"/>
          </p:cNvSpPr>
          <p:nvPr>
            <p:ph type="subTitle" idx="1"/>
          </p:nvPr>
        </p:nvSpPr>
        <p:spPr>
          <a:xfrm>
            <a:off x="1952276" y="2098650"/>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5" name="Google Shape;555;p13"/>
          <p:cNvSpPr txBox="1">
            <a:spLocks noGrp="1"/>
          </p:cNvSpPr>
          <p:nvPr>
            <p:ph type="subTitle" idx="2"/>
          </p:nvPr>
        </p:nvSpPr>
        <p:spPr>
          <a:xfrm>
            <a:off x="1952276" y="3908305"/>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6" name="Google Shape;556;p13"/>
          <p:cNvSpPr txBox="1">
            <a:spLocks noGrp="1"/>
          </p:cNvSpPr>
          <p:nvPr>
            <p:ph type="subTitle" idx="3"/>
          </p:nvPr>
        </p:nvSpPr>
        <p:spPr>
          <a:xfrm>
            <a:off x="5908175" y="3908275"/>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7" name="Google Shape;557;p13"/>
          <p:cNvSpPr txBox="1">
            <a:spLocks noGrp="1"/>
          </p:cNvSpPr>
          <p:nvPr>
            <p:ph type="subTitle" idx="4"/>
          </p:nvPr>
        </p:nvSpPr>
        <p:spPr>
          <a:xfrm>
            <a:off x="5908175" y="2098650"/>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8" name="Google Shape;558;p13"/>
          <p:cNvSpPr txBox="1">
            <a:spLocks noGrp="1"/>
          </p:cNvSpPr>
          <p:nvPr>
            <p:ph type="title" hasCustomPrompt="1"/>
          </p:nvPr>
        </p:nvSpPr>
        <p:spPr>
          <a:xfrm>
            <a:off x="925374" y="1405073"/>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accent1"/>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59" name="Google Shape;559;p13"/>
          <p:cNvSpPr txBox="1">
            <a:spLocks noGrp="1"/>
          </p:cNvSpPr>
          <p:nvPr>
            <p:ph type="title" idx="5" hasCustomPrompt="1"/>
          </p:nvPr>
        </p:nvSpPr>
        <p:spPr>
          <a:xfrm>
            <a:off x="4882028" y="3210168"/>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accent2"/>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60" name="Google Shape;560;p13"/>
          <p:cNvSpPr txBox="1">
            <a:spLocks noGrp="1"/>
          </p:cNvSpPr>
          <p:nvPr>
            <p:ph type="title" idx="6" hasCustomPrompt="1"/>
          </p:nvPr>
        </p:nvSpPr>
        <p:spPr>
          <a:xfrm>
            <a:off x="925374" y="3210170"/>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dk2"/>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61" name="Google Shape;561;p13"/>
          <p:cNvSpPr txBox="1">
            <a:spLocks noGrp="1"/>
          </p:cNvSpPr>
          <p:nvPr>
            <p:ph type="title" idx="7" hasCustomPrompt="1"/>
          </p:nvPr>
        </p:nvSpPr>
        <p:spPr>
          <a:xfrm>
            <a:off x="4882028" y="1405073"/>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lt2"/>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62" name="Google Shape;562;p13"/>
          <p:cNvSpPr txBox="1">
            <a:spLocks noGrp="1"/>
          </p:cNvSpPr>
          <p:nvPr>
            <p:ph type="subTitle" idx="8"/>
          </p:nvPr>
        </p:nvSpPr>
        <p:spPr>
          <a:xfrm>
            <a:off x="1953026" y="1405075"/>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3" name="Google Shape;563;p13"/>
          <p:cNvSpPr txBox="1">
            <a:spLocks noGrp="1"/>
          </p:cNvSpPr>
          <p:nvPr>
            <p:ph type="subTitle" idx="9"/>
          </p:nvPr>
        </p:nvSpPr>
        <p:spPr>
          <a:xfrm>
            <a:off x="1953026" y="3214751"/>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4" name="Google Shape;564;p13"/>
          <p:cNvSpPr txBox="1">
            <a:spLocks noGrp="1"/>
          </p:cNvSpPr>
          <p:nvPr>
            <p:ph type="subTitle" idx="13"/>
          </p:nvPr>
        </p:nvSpPr>
        <p:spPr>
          <a:xfrm>
            <a:off x="5908926" y="3214709"/>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5" name="Google Shape;565;p13"/>
          <p:cNvSpPr txBox="1">
            <a:spLocks noGrp="1"/>
          </p:cNvSpPr>
          <p:nvPr>
            <p:ph type="subTitle" idx="14"/>
          </p:nvPr>
        </p:nvSpPr>
        <p:spPr>
          <a:xfrm>
            <a:off x="5908926" y="1405075"/>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grpSp>
        <p:nvGrpSpPr>
          <p:cNvPr id="566" name="Google Shape;566;p13"/>
          <p:cNvGrpSpPr/>
          <p:nvPr/>
        </p:nvGrpSpPr>
        <p:grpSpPr>
          <a:xfrm>
            <a:off x="6911450" y="93625"/>
            <a:ext cx="2088800" cy="261775"/>
            <a:chOff x="2525700" y="1149850"/>
            <a:chExt cx="2088800" cy="261775"/>
          </a:xfrm>
        </p:grpSpPr>
        <p:sp>
          <p:nvSpPr>
            <p:cNvPr id="567" name="Google Shape;567;p13"/>
            <p:cNvSpPr/>
            <p:nvPr/>
          </p:nvSpPr>
          <p:spPr>
            <a:xfrm>
              <a:off x="431895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a:off x="409477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a:off x="387062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6" y="2211"/>
                    <a:pt x="2856" y="1413"/>
                  </a:cubicBezTo>
                  <a:cubicBezTo>
                    <a:pt x="2856"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a:off x="3646475" y="1149850"/>
              <a:ext cx="71425" cy="70650"/>
            </a:xfrm>
            <a:custGeom>
              <a:avLst/>
              <a:gdLst/>
              <a:ahLst/>
              <a:cxnLst/>
              <a:rect l="l" t="t" r="r" b="b"/>
              <a:pathLst>
                <a:path w="2857" h="2826" extrusionOk="0">
                  <a:moveTo>
                    <a:pt x="1444" y="0"/>
                  </a:moveTo>
                  <a:cubicBezTo>
                    <a:pt x="645" y="0"/>
                    <a:pt x="1" y="614"/>
                    <a:pt x="1" y="1413"/>
                  </a:cubicBezTo>
                  <a:cubicBezTo>
                    <a:pt x="1"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a:off x="431895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a:off x="454310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a:off x="454310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a:off x="409477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a:off x="387062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6" y="2211"/>
                    <a:pt x="2856" y="1413"/>
                  </a:cubicBezTo>
                  <a:cubicBezTo>
                    <a:pt x="2856"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a:off x="3646475" y="1340225"/>
              <a:ext cx="71425" cy="71400"/>
            </a:xfrm>
            <a:custGeom>
              <a:avLst/>
              <a:gdLst/>
              <a:ahLst/>
              <a:cxnLst/>
              <a:rect l="l" t="t" r="r" b="b"/>
              <a:pathLst>
                <a:path w="2857" h="2856" extrusionOk="0">
                  <a:moveTo>
                    <a:pt x="1444" y="0"/>
                  </a:moveTo>
                  <a:cubicBezTo>
                    <a:pt x="645" y="0"/>
                    <a:pt x="1" y="645"/>
                    <a:pt x="1" y="1413"/>
                  </a:cubicBezTo>
                  <a:cubicBezTo>
                    <a:pt x="1"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a:off x="3198175" y="1149850"/>
              <a:ext cx="71400" cy="70650"/>
            </a:xfrm>
            <a:custGeom>
              <a:avLst/>
              <a:gdLst/>
              <a:ahLst/>
              <a:cxnLst/>
              <a:rect l="l" t="t" r="r" b="b"/>
              <a:pathLst>
                <a:path w="2856"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a:off x="297402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a:off x="274987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a:off x="2525700"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a:off x="3198175" y="1340225"/>
              <a:ext cx="71400" cy="71400"/>
            </a:xfrm>
            <a:custGeom>
              <a:avLst/>
              <a:gdLst/>
              <a:ahLst/>
              <a:cxnLst/>
              <a:rect l="l" t="t" r="r" b="b"/>
              <a:pathLst>
                <a:path w="2856"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3422325" y="1149850"/>
              <a:ext cx="71425" cy="70650"/>
            </a:xfrm>
            <a:custGeom>
              <a:avLst/>
              <a:gdLst/>
              <a:ahLst/>
              <a:cxnLst/>
              <a:rect l="l" t="t" r="r" b="b"/>
              <a:pathLst>
                <a:path w="2857"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a:off x="3422325" y="1340225"/>
              <a:ext cx="71425" cy="71400"/>
            </a:xfrm>
            <a:custGeom>
              <a:avLst/>
              <a:gdLst/>
              <a:ahLst/>
              <a:cxnLst/>
              <a:rect l="l" t="t" r="r" b="b"/>
              <a:pathLst>
                <a:path w="2857"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a:off x="297402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274987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2525700"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13"/>
          <p:cNvGrpSpPr/>
          <p:nvPr/>
        </p:nvGrpSpPr>
        <p:grpSpPr>
          <a:xfrm>
            <a:off x="-563133" y="-251175"/>
            <a:ext cx="9639781" cy="5713125"/>
            <a:chOff x="-563133" y="-251175"/>
            <a:chExt cx="9639781" cy="5713125"/>
          </a:xfrm>
        </p:grpSpPr>
        <p:grpSp>
          <p:nvGrpSpPr>
            <p:cNvPr id="588" name="Google Shape;588;p13"/>
            <p:cNvGrpSpPr/>
            <p:nvPr/>
          </p:nvGrpSpPr>
          <p:grpSpPr>
            <a:xfrm flipH="1">
              <a:off x="378277" y="-221865"/>
              <a:ext cx="797910" cy="713952"/>
              <a:chOff x="713224" y="3796911"/>
              <a:chExt cx="875670" cy="783529"/>
            </a:xfrm>
          </p:grpSpPr>
          <p:sp>
            <p:nvSpPr>
              <p:cNvPr id="589" name="Google Shape;589;p13"/>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13"/>
            <p:cNvGrpSpPr/>
            <p:nvPr/>
          </p:nvGrpSpPr>
          <p:grpSpPr>
            <a:xfrm rot="5400000">
              <a:off x="-933950" y="3918116"/>
              <a:ext cx="1914653" cy="1173017"/>
              <a:chOff x="5111150" y="2877825"/>
              <a:chExt cx="2245400" cy="1375650"/>
            </a:xfrm>
          </p:grpSpPr>
          <p:sp>
            <p:nvSpPr>
              <p:cNvPr id="592" name="Google Shape;592;p13"/>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13"/>
            <p:cNvGrpSpPr/>
            <p:nvPr/>
          </p:nvGrpSpPr>
          <p:grpSpPr>
            <a:xfrm flipH="1">
              <a:off x="-58835" y="-251175"/>
              <a:ext cx="893575" cy="845450"/>
              <a:chOff x="953550" y="2233250"/>
              <a:chExt cx="893575" cy="845450"/>
            </a:xfrm>
          </p:grpSpPr>
          <p:sp>
            <p:nvSpPr>
              <p:cNvPr id="596" name="Google Shape;596;p13"/>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3"/>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 name="Google Shape;598;p13"/>
            <p:cNvSpPr/>
            <p:nvPr/>
          </p:nvSpPr>
          <p:spPr>
            <a:xfrm rot="-4253796">
              <a:off x="8217475" y="4126510"/>
              <a:ext cx="756247" cy="756247"/>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599" name="Google Shape;599;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026"/>
        <p:cNvGrpSpPr/>
        <p:nvPr/>
      </p:nvGrpSpPr>
      <p:grpSpPr>
        <a:xfrm>
          <a:off x="0" y="0"/>
          <a:ext cx="0" cy="0"/>
          <a:chOff x="0" y="0"/>
          <a:chExt cx="0" cy="0"/>
        </a:xfrm>
      </p:grpSpPr>
      <p:pic>
        <p:nvPicPr>
          <p:cNvPr id="1027" name="Google Shape;1027;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28" name="Google Shape;1028;p23"/>
          <p:cNvSpPr txBox="1">
            <a:spLocks noGrp="1"/>
          </p:cNvSpPr>
          <p:nvPr>
            <p:ph type="title"/>
          </p:nvPr>
        </p:nvSpPr>
        <p:spPr>
          <a:xfrm>
            <a:off x="2347875" y="539500"/>
            <a:ext cx="4448100" cy="1059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3500"/>
              <a:buNone/>
              <a:defRPr sz="7200"/>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a:endParaRPr/>
          </a:p>
        </p:txBody>
      </p:sp>
      <p:sp>
        <p:nvSpPr>
          <p:cNvPr id="1029" name="Google Shape;1029;p23"/>
          <p:cNvSpPr txBox="1">
            <a:spLocks noGrp="1"/>
          </p:cNvSpPr>
          <p:nvPr>
            <p:ph type="subTitle" idx="1"/>
          </p:nvPr>
        </p:nvSpPr>
        <p:spPr>
          <a:xfrm>
            <a:off x="2347875" y="1660549"/>
            <a:ext cx="4448100" cy="1404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30" name="Google Shape;1030;p23"/>
          <p:cNvSpPr txBox="1"/>
          <p:nvPr/>
        </p:nvSpPr>
        <p:spPr>
          <a:xfrm>
            <a:off x="2347800" y="3611950"/>
            <a:ext cx="4448100" cy="55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000" b="1">
                <a:solidFill>
                  <a:schemeClr val="dk1"/>
                </a:solidFill>
                <a:latin typeface="Fira Sans"/>
                <a:ea typeface="Fira Sans"/>
                <a:cs typeface="Fira Sans"/>
                <a:sym typeface="Fira Sans"/>
              </a:rPr>
              <a:t>CREDITS:</a:t>
            </a:r>
            <a:r>
              <a:rPr lang="en" sz="1000">
                <a:solidFill>
                  <a:schemeClr val="dk1"/>
                </a:solidFill>
                <a:latin typeface="Fira Sans"/>
                <a:ea typeface="Fira Sans"/>
                <a:cs typeface="Fira Sans"/>
                <a:sym typeface="Fira Sans"/>
              </a:rPr>
              <a:t> This presentation template was created by </a:t>
            </a:r>
            <a:r>
              <a:rPr lang="en" sz="1000" b="1" u="sng">
                <a:solidFill>
                  <a:schemeClr val="dk1"/>
                </a:solidFill>
                <a:latin typeface="Fira Sans"/>
                <a:ea typeface="Fira Sans"/>
                <a:cs typeface="Fira Sans"/>
                <a:sym typeface="Fira Sans"/>
                <a:hlinkClick r:id="rId3">
                  <a:extLst>
                    <a:ext uri="{A12FA001-AC4F-418D-AE19-62706E023703}">
                      <ahyp:hlinkClr xmlns:ahyp="http://schemas.microsoft.com/office/drawing/2018/hyperlinkcolor" val="tx"/>
                    </a:ext>
                  </a:extLst>
                </a:hlinkClick>
              </a:rPr>
              <a:t>Slidesgo</a:t>
            </a:r>
            <a:r>
              <a:rPr lang="en" sz="1000">
                <a:solidFill>
                  <a:schemeClr val="dk1"/>
                </a:solidFill>
                <a:latin typeface="Fira Sans"/>
                <a:ea typeface="Fira Sans"/>
                <a:cs typeface="Fira Sans"/>
                <a:sym typeface="Fira Sans"/>
              </a:rPr>
              <a:t>, and includes icons by </a:t>
            </a:r>
            <a:r>
              <a:rPr lang="en" sz="1000" b="1" u="sng">
                <a:solidFill>
                  <a:schemeClr val="dk1"/>
                </a:solidFill>
                <a:latin typeface="Fira Sans"/>
                <a:ea typeface="Fira Sans"/>
                <a:cs typeface="Fira Sans"/>
                <a:sym typeface="Fira Sans"/>
                <a:hlinkClick r:id="rId4">
                  <a:extLst>
                    <a:ext uri="{A12FA001-AC4F-418D-AE19-62706E023703}">
                      <ahyp:hlinkClr xmlns:ahyp="http://schemas.microsoft.com/office/drawing/2018/hyperlinkcolor" val="tx"/>
                    </a:ext>
                  </a:extLst>
                </a:hlinkClick>
              </a:rPr>
              <a:t>Flaticon</a:t>
            </a:r>
            <a:r>
              <a:rPr lang="en" sz="1000">
                <a:solidFill>
                  <a:schemeClr val="dk1"/>
                </a:solidFill>
                <a:latin typeface="Fira Sans"/>
                <a:ea typeface="Fira Sans"/>
                <a:cs typeface="Fira Sans"/>
                <a:sym typeface="Fira Sans"/>
              </a:rPr>
              <a:t>, and infographics &amp; images by </a:t>
            </a:r>
            <a:r>
              <a:rPr lang="en" sz="1000" b="1" u="sng">
                <a:solidFill>
                  <a:schemeClr val="dk1"/>
                </a:solidFill>
                <a:latin typeface="Fira Sans"/>
                <a:ea typeface="Fira Sans"/>
                <a:cs typeface="Fira Sans"/>
                <a:sym typeface="Fira Sans"/>
                <a:hlinkClick r:id="rId5">
                  <a:extLst>
                    <a:ext uri="{A12FA001-AC4F-418D-AE19-62706E023703}">
                      <ahyp:hlinkClr xmlns:ahyp="http://schemas.microsoft.com/office/drawing/2018/hyperlinkcolor" val="tx"/>
                    </a:ext>
                  </a:extLst>
                </a:hlinkClick>
              </a:rPr>
              <a:t>Freepik</a:t>
            </a:r>
            <a:r>
              <a:rPr lang="en" sz="1000" u="sng">
                <a:solidFill>
                  <a:schemeClr val="dk1"/>
                </a:solidFill>
                <a:latin typeface="Fira Sans"/>
                <a:ea typeface="Fira Sans"/>
                <a:cs typeface="Fira Sans"/>
                <a:sym typeface="Fira Sans"/>
              </a:rPr>
              <a:t> </a:t>
            </a:r>
            <a:endParaRPr sz="1000" b="1" u="sng">
              <a:solidFill>
                <a:schemeClr val="dk1"/>
              </a:solidFill>
              <a:latin typeface="Fira Sans"/>
              <a:ea typeface="Fira Sans"/>
              <a:cs typeface="Fira Sans"/>
              <a:sym typeface="Fira Sans"/>
            </a:endParaRPr>
          </a:p>
        </p:txBody>
      </p:sp>
      <p:grpSp>
        <p:nvGrpSpPr>
          <p:cNvPr id="1031" name="Google Shape;1031;p23"/>
          <p:cNvGrpSpPr/>
          <p:nvPr/>
        </p:nvGrpSpPr>
        <p:grpSpPr>
          <a:xfrm>
            <a:off x="309004" y="-922700"/>
            <a:ext cx="9316896" cy="6376725"/>
            <a:chOff x="309004" y="-922700"/>
            <a:chExt cx="9316896" cy="6376725"/>
          </a:xfrm>
        </p:grpSpPr>
        <p:sp>
          <p:nvSpPr>
            <p:cNvPr id="1032" name="Google Shape;1032;p23"/>
            <p:cNvSpPr/>
            <p:nvPr/>
          </p:nvSpPr>
          <p:spPr>
            <a:xfrm>
              <a:off x="8430763" y="858025"/>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 name="Google Shape;1033;p23"/>
            <p:cNvGrpSpPr/>
            <p:nvPr/>
          </p:nvGrpSpPr>
          <p:grpSpPr>
            <a:xfrm flipH="1">
              <a:off x="6075425" y="-922700"/>
              <a:ext cx="2245400" cy="1375650"/>
              <a:chOff x="5111150" y="2877825"/>
              <a:chExt cx="2245400" cy="1375650"/>
            </a:xfrm>
          </p:grpSpPr>
          <p:sp>
            <p:nvSpPr>
              <p:cNvPr id="1034" name="Google Shape;1034;p23"/>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3"/>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3"/>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23"/>
            <p:cNvGrpSpPr/>
            <p:nvPr/>
          </p:nvGrpSpPr>
          <p:grpSpPr>
            <a:xfrm flipH="1">
              <a:off x="916690" y="4608575"/>
              <a:ext cx="893575" cy="845450"/>
              <a:chOff x="953550" y="2233250"/>
              <a:chExt cx="893575" cy="845450"/>
            </a:xfrm>
          </p:grpSpPr>
          <p:sp>
            <p:nvSpPr>
              <p:cNvPr id="1038" name="Google Shape;1038;p23"/>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3"/>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 name="Google Shape;1040;p23"/>
            <p:cNvSpPr/>
            <p:nvPr/>
          </p:nvSpPr>
          <p:spPr>
            <a:xfrm rot="7969938">
              <a:off x="480489" y="2156741"/>
              <a:ext cx="830030" cy="830030"/>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41" name="Google Shape;1041;p23"/>
            <p:cNvGrpSpPr/>
            <p:nvPr/>
          </p:nvGrpSpPr>
          <p:grpSpPr>
            <a:xfrm flipH="1">
              <a:off x="1353802" y="4637885"/>
              <a:ext cx="797910" cy="713952"/>
              <a:chOff x="713224" y="3796911"/>
              <a:chExt cx="875670" cy="783529"/>
            </a:xfrm>
          </p:grpSpPr>
          <p:sp>
            <p:nvSpPr>
              <p:cNvPr id="1042" name="Google Shape;1042;p23"/>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3"/>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23"/>
            <p:cNvGrpSpPr/>
            <p:nvPr/>
          </p:nvGrpSpPr>
          <p:grpSpPr>
            <a:xfrm>
              <a:off x="8534300" y="2852700"/>
              <a:ext cx="1091600" cy="1092375"/>
              <a:chOff x="8430775" y="2466700"/>
              <a:chExt cx="1091600" cy="1092375"/>
            </a:xfrm>
          </p:grpSpPr>
          <p:grpSp>
            <p:nvGrpSpPr>
              <p:cNvPr id="1045" name="Google Shape;1045;p23"/>
              <p:cNvGrpSpPr/>
              <p:nvPr/>
            </p:nvGrpSpPr>
            <p:grpSpPr>
              <a:xfrm>
                <a:off x="8431525" y="2469000"/>
                <a:ext cx="1090850" cy="1090075"/>
                <a:chOff x="8431525" y="2469000"/>
                <a:chExt cx="1090850" cy="1090075"/>
              </a:xfrm>
            </p:grpSpPr>
            <p:sp>
              <p:nvSpPr>
                <p:cNvPr id="1046" name="Google Shape;1046;p23"/>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3"/>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 name="Google Shape;1048;p23"/>
                <p:cNvGrpSpPr/>
                <p:nvPr/>
              </p:nvGrpSpPr>
              <p:grpSpPr>
                <a:xfrm>
                  <a:off x="8431525" y="2530400"/>
                  <a:ext cx="1090850" cy="1028675"/>
                  <a:chOff x="8431525" y="2530400"/>
                  <a:chExt cx="1090850" cy="1028675"/>
                </a:xfrm>
              </p:grpSpPr>
              <p:sp>
                <p:nvSpPr>
                  <p:cNvPr id="1049" name="Google Shape;1049;p23"/>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3"/>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3"/>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3"/>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3"/>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3"/>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3"/>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3"/>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3"/>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3"/>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3"/>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3"/>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3"/>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3"/>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3"/>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3"/>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3"/>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3"/>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3"/>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3"/>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3"/>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3"/>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1" name="Google Shape;1071;p23"/>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3"/>
            <p:cNvGrpSpPr/>
            <p:nvPr/>
          </p:nvGrpSpPr>
          <p:grpSpPr>
            <a:xfrm flipH="1">
              <a:off x="8250374" y="3084525"/>
              <a:ext cx="893614" cy="628725"/>
              <a:chOff x="-12" y="3187850"/>
              <a:chExt cx="893614" cy="628725"/>
            </a:xfrm>
          </p:grpSpPr>
          <p:sp>
            <p:nvSpPr>
              <p:cNvPr id="1073" name="Google Shape;1073;p23"/>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3"/>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3"/>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3"/>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3"/>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3"/>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3"/>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3"/>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3"/>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3"/>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3"/>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3"/>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3"/>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 name="Google Shape;1086;p23"/>
          <p:cNvGrpSpPr/>
          <p:nvPr/>
        </p:nvGrpSpPr>
        <p:grpSpPr>
          <a:xfrm>
            <a:off x="309000" y="70625"/>
            <a:ext cx="7523325" cy="5020200"/>
            <a:chOff x="309000" y="70625"/>
            <a:chExt cx="7523325" cy="5020200"/>
          </a:xfrm>
        </p:grpSpPr>
        <p:grpSp>
          <p:nvGrpSpPr>
            <p:cNvPr id="1087" name="Google Shape;1087;p23"/>
            <p:cNvGrpSpPr/>
            <p:nvPr/>
          </p:nvGrpSpPr>
          <p:grpSpPr>
            <a:xfrm flipH="1">
              <a:off x="309000" y="70625"/>
              <a:ext cx="2088800" cy="261775"/>
              <a:chOff x="2525700" y="1149850"/>
              <a:chExt cx="2088800" cy="261775"/>
            </a:xfrm>
          </p:grpSpPr>
          <p:sp>
            <p:nvSpPr>
              <p:cNvPr id="1088" name="Google Shape;1088;p23"/>
              <p:cNvSpPr/>
              <p:nvPr/>
            </p:nvSpPr>
            <p:spPr>
              <a:xfrm>
                <a:off x="431895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3"/>
              <p:cNvSpPr/>
              <p:nvPr/>
            </p:nvSpPr>
            <p:spPr>
              <a:xfrm>
                <a:off x="409477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3"/>
              <p:cNvSpPr/>
              <p:nvPr/>
            </p:nvSpPr>
            <p:spPr>
              <a:xfrm>
                <a:off x="387062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6" y="2211"/>
                      <a:pt x="2856" y="1413"/>
                    </a:cubicBezTo>
                    <a:cubicBezTo>
                      <a:pt x="2856"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3"/>
              <p:cNvSpPr/>
              <p:nvPr/>
            </p:nvSpPr>
            <p:spPr>
              <a:xfrm>
                <a:off x="3646475" y="1149850"/>
                <a:ext cx="71425" cy="70650"/>
              </a:xfrm>
              <a:custGeom>
                <a:avLst/>
                <a:gdLst/>
                <a:ahLst/>
                <a:cxnLst/>
                <a:rect l="l" t="t" r="r" b="b"/>
                <a:pathLst>
                  <a:path w="2857" h="2826" extrusionOk="0">
                    <a:moveTo>
                      <a:pt x="1444" y="0"/>
                    </a:moveTo>
                    <a:cubicBezTo>
                      <a:pt x="645" y="0"/>
                      <a:pt x="1" y="614"/>
                      <a:pt x="1" y="1413"/>
                    </a:cubicBezTo>
                    <a:cubicBezTo>
                      <a:pt x="1"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3"/>
              <p:cNvSpPr/>
              <p:nvPr/>
            </p:nvSpPr>
            <p:spPr>
              <a:xfrm>
                <a:off x="431895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3"/>
              <p:cNvSpPr/>
              <p:nvPr/>
            </p:nvSpPr>
            <p:spPr>
              <a:xfrm>
                <a:off x="454310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3"/>
              <p:cNvSpPr/>
              <p:nvPr/>
            </p:nvSpPr>
            <p:spPr>
              <a:xfrm>
                <a:off x="454310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3"/>
              <p:cNvSpPr/>
              <p:nvPr/>
            </p:nvSpPr>
            <p:spPr>
              <a:xfrm>
                <a:off x="409477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3"/>
              <p:cNvSpPr/>
              <p:nvPr/>
            </p:nvSpPr>
            <p:spPr>
              <a:xfrm>
                <a:off x="387062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6" y="2211"/>
                      <a:pt x="2856" y="1413"/>
                    </a:cubicBezTo>
                    <a:cubicBezTo>
                      <a:pt x="2856"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3"/>
              <p:cNvSpPr/>
              <p:nvPr/>
            </p:nvSpPr>
            <p:spPr>
              <a:xfrm>
                <a:off x="3646475" y="1340225"/>
                <a:ext cx="71425" cy="71400"/>
              </a:xfrm>
              <a:custGeom>
                <a:avLst/>
                <a:gdLst/>
                <a:ahLst/>
                <a:cxnLst/>
                <a:rect l="l" t="t" r="r" b="b"/>
                <a:pathLst>
                  <a:path w="2857" h="2856" extrusionOk="0">
                    <a:moveTo>
                      <a:pt x="1444" y="0"/>
                    </a:moveTo>
                    <a:cubicBezTo>
                      <a:pt x="645" y="0"/>
                      <a:pt x="1" y="645"/>
                      <a:pt x="1" y="1413"/>
                    </a:cubicBezTo>
                    <a:cubicBezTo>
                      <a:pt x="1"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3"/>
              <p:cNvSpPr/>
              <p:nvPr/>
            </p:nvSpPr>
            <p:spPr>
              <a:xfrm>
                <a:off x="3198175" y="1149850"/>
                <a:ext cx="71400" cy="70650"/>
              </a:xfrm>
              <a:custGeom>
                <a:avLst/>
                <a:gdLst/>
                <a:ahLst/>
                <a:cxnLst/>
                <a:rect l="l" t="t" r="r" b="b"/>
                <a:pathLst>
                  <a:path w="2856"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3"/>
              <p:cNvSpPr/>
              <p:nvPr/>
            </p:nvSpPr>
            <p:spPr>
              <a:xfrm>
                <a:off x="297402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3"/>
              <p:cNvSpPr/>
              <p:nvPr/>
            </p:nvSpPr>
            <p:spPr>
              <a:xfrm>
                <a:off x="274987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3"/>
              <p:cNvSpPr/>
              <p:nvPr/>
            </p:nvSpPr>
            <p:spPr>
              <a:xfrm>
                <a:off x="2525700"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3"/>
              <p:cNvSpPr/>
              <p:nvPr/>
            </p:nvSpPr>
            <p:spPr>
              <a:xfrm>
                <a:off x="3198175" y="1340225"/>
                <a:ext cx="71400" cy="71400"/>
              </a:xfrm>
              <a:custGeom>
                <a:avLst/>
                <a:gdLst/>
                <a:ahLst/>
                <a:cxnLst/>
                <a:rect l="l" t="t" r="r" b="b"/>
                <a:pathLst>
                  <a:path w="2856"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3"/>
              <p:cNvSpPr/>
              <p:nvPr/>
            </p:nvSpPr>
            <p:spPr>
              <a:xfrm>
                <a:off x="3422325" y="1149850"/>
                <a:ext cx="71425" cy="70650"/>
              </a:xfrm>
              <a:custGeom>
                <a:avLst/>
                <a:gdLst/>
                <a:ahLst/>
                <a:cxnLst/>
                <a:rect l="l" t="t" r="r" b="b"/>
                <a:pathLst>
                  <a:path w="2857"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3"/>
              <p:cNvSpPr/>
              <p:nvPr/>
            </p:nvSpPr>
            <p:spPr>
              <a:xfrm>
                <a:off x="3422325" y="1340225"/>
                <a:ext cx="71425" cy="71400"/>
              </a:xfrm>
              <a:custGeom>
                <a:avLst/>
                <a:gdLst/>
                <a:ahLst/>
                <a:cxnLst/>
                <a:rect l="l" t="t" r="r" b="b"/>
                <a:pathLst>
                  <a:path w="2857"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3"/>
              <p:cNvSpPr/>
              <p:nvPr/>
            </p:nvSpPr>
            <p:spPr>
              <a:xfrm>
                <a:off x="297402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3"/>
              <p:cNvSpPr/>
              <p:nvPr/>
            </p:nvSpPr>
            <p:spPr>
              <a:xfrm>
                <a:off x="274987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3"/>
              <p:cNvSpPr/>
              <p:nvPr/>
            </p:nvSpPr>
            <p:spPr>
              <a:xfrm>
                <a:off x="2525700"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23"/>
            <p:cNvGrpSpPr/>
            <p:nvPr/>
          </p:nvGrpSpPr>
          <p:grpSpPr>
            <a:xfrm>
              <a:off x="6869675" y="4637875"/>
              <a:ext cx="962650" cy="452950"/>
              <a:chOff x="1060275" y="1053875"/>
              <a:chExt cx="962650" cy="452950"/>
            </a:xfrm>
          </p:grpSpPr>
          <p:sp>
            <p:nvSpPr>
              <p:cNvPr id="1109" name="Google Shape;1109;p23"/>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3"/>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3"/>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3"/>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3"/>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3"/>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3"/>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3"/>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3"/>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3"/>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3"/>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3"/>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3"/>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3"/>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3"/>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24"/>
        <p:cNvGrpSpPr/>
        <p:nvPr/>
      </p:nvGrpSpPr>
      <p:grpSpPr>
        <a:xfrm>
          <a:off x="0" y="0"/>
          <a:ext cx="0" cy="0"/>
          <a:chOff x="0" y="0"/>
          <a:chExt cx="0" cy="0"/>
        </a:xfrm>
      </p:grpSpPr>
      <p:pic>
        <p:nvPicPr>
          <p:cNvPr id="1125" name="Google Shape;1125;p2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126" name="Google Shape;1126;p24"/>
          <p:cNvGrpSpPr/>
          <p:nvPr/>
        </p:nvGrpSpPr>
        <p:grpSpPr>
          <a:xfrm>
            <a:off x="-180771" y="-305950"/>
            <a:ext cx="9987196" cy="5481831"/>
            <a:chOff x="-180771" y="-305950"/>
            <a:chExt cx="9987196" cy="5481831"/>
          </a:xfrm>
        </p:grpSpPr>
        <p:grpSp>
          <p:nvGrpSpPr>
            <p:cNvPr id="1127" name="Google Shape;1127;p24"/>
            <p:cNvGrpSpPr/>
            <p:nvPr/>
          </p:nvGrpSpPr>
          <p:grpSpPr>
            <a:xfrm rot="-5400000">
              <a:off x="7995900" y="2905800"/>
              <a:ext cx="2245400" cy="1375650"/>
              <a:chOff x="5111150" y="2877825"/>
              <a:chExt cx="2245400" cy="1375650"/>
            </a:xfrm>
          </p:grpSpPr>
          <p:sp>
            <p:nvSpPr>
              <p:cNvPr id="1128" name="Google Shape;1128;p24"/>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4"/>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4"/>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24"/>
            <p:cNvGrpSpPr/>
            <p:nvPr/>
          </p:nvGrpSpPr>
          <p:grpSpPr>
            <a:xfrm>
              <a:off x="7698263" y="-305950"/>
              <a:ext cx="893575" cy="845450"/>
              <a:chOff x="953550" y="2233250"/>
              <a:chExt cx="893575" cy="845450"/>
            </a:xfrm>
          </p:grpSpPr>
          <p:sp>
            <p:nvSpPr>
              <p:cNvPr id="1132" name="Google Shape;1132;p24"/>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4"/>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24"/>
            <p:cNvGrpSpPr/>
            <p:nvPr/>
          </p:nvGrpSpPr>
          <p:grpSpPr>
            <a:xfrm>
              <a:off x="220600" y="122704"/>
              <a:ext cx="733219" cy="558023"/>
              <a:chOff x="3101450" y="3853500"/>
              <a:chExt cx="938100" cy="713950"/>
            </a:xfrm>
          </p:grpSpPr>
          <p:sp>
            <p:nvSpPr>
              <p:cNvPr id="1135" name="Google Shape;1135;p24"/>
              <p:cNvSpPr/>
              <p:nvPr/>
            </p:nvSpPr>
            <p:spPr>
              <a:xfrm>
                <a:off x="3542850" y="3853500"/>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4"/>
              <p:cNvSpPr/>
              <p:nvPr/>
            </p:nvSpPr>
            <p:spPr>
              <a:xfrm>
                <a:off x="3101450" y="4071500"/>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 name="Google Shape;1137;p24"/>
            <p:cNvSpPr/>
            <p:nvPr/>
          </p:nvSpPr>
          <p:spPr>
            <a:xfrm rot="-7207963">
              <a:off x="-28507" y="4193545"/>
              <a:ext cx="830072" cy="830072"/>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138" name="Google Shape;1138;p24"/>
            <p:cNvGrpSpPr/>
            <p:nvPr/>
          </p:nvGrpSpPr>
          <p:grpSpPr>
            <a:xfrm>
              <a:off x="7356815" y="-276640"/>
              <a:ext cx="797910" cy="713952"/>
              <a:chOff x="713224" y="3796911"/>
              <a:chExt cx="875670" cy="783529"/>
            </a:xfrm>
          </p:grpSpPr>
          <p:sp>
            <p:nvSpPr>
              <p:cNvPr id="1139" name="Google Shape;1139;p24"/>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4"/>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1" name="Google Shape;1141;p24"/>
          <p:cNvGrpSpPr/>
          <p:nvPr/>
        </p:nvGrpSpPr>
        <p:grpSpPr>
          <a:xfrm rot="10800000" flipH="1">
            <a:off x="2114375" y="0"/>
            <a:ext cx="2658575" cy="5092950"/>
            <a:chOff x="1047575" y="0"/>
            <a:chExt cx="2658575" cy="5092950"/>
          </a:xfrm>
        </p:grpSpPr>
        <p:grpSp>
          <p:nvGrpSpPr>
            <p:cNvPr id="1142" name="Google Shape;1142;p24"/>
            <p:cNvGrpSpPr/>
            <p:nvPr/>
          </p:nvGrpSpPr>
          <p:grpSpPr>
            <a:xfrm>
              <a:off x="1047575" y="0"/>
              <a:ext cx="962650" cy="452950"/>
              <a:chOff x="1060275" y="1053875"/>
              <a:chExt cx="962650" cy="452950"/>
            </a:xfrm>
          </p:grpSpPr>
          <p:sp>
            <p:nvSpPr>
              <p:cNvPr id="1143" name="Google Shape;1143;p24"/>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4"/>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4"/>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4"/>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4"/>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4"/>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4"/>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4"/>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4"/>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4"/>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4"/>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4"/>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4"/>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4"/>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4"/>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24"/>
            <p:cNvGrpSpPr/>
            <p:nvPr/>
          </p:nvGrpSpPr>
          <p:grpSpPr>
            <a:xfrm>
              <a:off x="2966125" y="4831150"/>
              <a:ext cx="740025" cy="261800"/>
              <a:chOff x="2966125" y="4831150"/>
              <a:chExt cx="740025" cy="261800"/>
            </a:xfrm>
          </p:grpSpPr>
          <p:sp>
            <p:nvSpPr>
              <p:cNvPr id="1159" name="Google Shape;1159;p24"/>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4"/>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4"/>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4"/>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4"/>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4"/>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4"/>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4"/>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1pPr>
            <a:lvl2pPr lvl="1"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2pPr>
            <a:lvl3pPr lvl="2"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3pPr>
            <a:lvl4pPr lvl="3"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4pPr>
            <a:lvl5pPr lvl="4"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5pPr>
            <a:lvl6pPr lvl="5"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6pPr>
            <a:lvl7pPr lvl="6"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7pPr>
            <a:lvl8pPr lvl="7"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8pPr>
            <a:lvl9pPr lvl="8"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9pPr>
          </a:lstStyle>
          <a:p>
            <a:endParaRPr dirty="0"/>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1pPr>
            <a:lvl2pPr marL="914400" lvl="1"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2pPr>
            <a:lvl3pPr marL="1371600" lvl="2"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3pPr>
            <a:lvl4pPr marL="1828800" lvl="3"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4pPr>
            <a:lvl5pPr marL="2286000" lvl="4"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5pPr>
            <a:lvl6pPr marL="2743200" lvl="5"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6pPr>
            <a:lvl7pPr marL="3200400" lvl="6"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7pPr>
            <a:lvl8pPr marL="3657600" lvl="7"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8pPr>
            <a:lvl9pPr marL="4114800" lvl="8"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8" r:id="rId6"/>
    <p:sldLayoutId id="2147483659" r:id="rId7"/>
    <p:sldLayoutId id="2147483669" r:id="rId8"/>
    <p:sldLayoutId id="2147483670" r:id="rId9"/>
    <p:sldLayoutId id="2147483671"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Fira Sans" panose="020B0503050000020004" pitchFamily="34" charset="0"/>
          <a:ea typeface="Fira Sans" panose="020B0503050000020004"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linkedin.com/in/amira-nasser-sayed/"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facebook.com/marmar.nasser.79/about"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hyperlink" Target="https://www.linkedin.com/in/amira-nasser-sayed/"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s://www.facebook.com/marmar.nasser.79/about"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www.linkedin.com/in/amira-nasser-sayed/" TargetMode="External"/><Relationship Id="rId2" Type="http://schemas.openxmlformats.org/officeDocument/2006/relationships/notesSlide" Target="../notesSlides/notesSlide47.xml"/><Relationship Id="rId1" Type="http://schemas.openxmlformats.org/officeDocument/2006/relationships/slideLayout" Target="../slideLayouts/slideLayout8.xml"/><Relationship Id="rId4" Type="http://schemas.openxmlformats.org/officeDocument/2006/relationships/hyperlink" Target="https://www.facebook.com/marmar.nasser.79/about"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29"/>
          <p:cNvSpPr txBox="1">
            <a:spLocks noGrp="1"/>
          </p:cNvSpPr>
          <p:nvPr>
            <p:ph type="ctrTitle"/>
          </p:nvPr>
        </p:nvSpPr>
        <p:spPr>
          <a:xfrm>
            <a:off x="1647450" y="1401863"/>
            <a:ext cx="5849100" cy="180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panose="020B0503050000020004" pitchFamily="34" charset="0"/>
              </a:rPr>
              <a:t>Dart Basics</a:t>
            </a:r>
            <a:endParaRPr dirty="0">
              <a:latin typeface="Fira Sans" panose="020B0503050000020004" pitchFamily="34" charset="0"/>
            </a:endParaRPr>
          </a:p>
        </p:txBody>
      </p:sp>
      <p:sp>
        <p:nvSpPr>
          <p:cNvPr id="1252" name="Google Shape;1252;p29"/>
          <p:cNvSpPr txBox="1">
            <a:spLocks noGrp="1"/>
          </p:cNvSpPr>
          <p:nvPr>
            <p:ph type="subTitle" idx="1"/>
          </p:nvPr>
        </p:nvSpPr>
        <p:spPr>
          <a:xfrm>
            <a:off x="2112750" y="3294338"/>
            <a:ext cx="4918500" cy="44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a:t>
            </a:r>
            <a:r>
              <a:rPr lang="en" dirty="0"/>
              <a:t>repared by Amira Nasser &amp; Fares Ahmed</a:t>
            </a:r>
            <a:endParaRPr dirty="0"/>
          </a:p>
        </p:txBody>
      </p:sp>
      <p:sp>
        <p:nvSpPr>
          <p:cNvPr id="2" name="TextBox 14">
            <a:extLst>
              <a:ext uri="{FF2B5EF4-FFF2-40B4-BE49-F238E27FC236}">
                <a16:creationId xmlns:a16="http://schemas.microsoft.com/office/drawing/2014/main" id="{BDEC9B85-5388-EC32-5BF3-AEBB32F271C8}"/>
              </a:ext>
            </a:extLst>
          </p:cNvPr>
          <p:cNvSpPr txBox="1"/>
          <p:nvPr/>
        </p:nvSpPr>
        <p:spPr>
          <a:xfrm>
            <a:off x="659559" y="4533051"/>
            <a:ext cx="3124200" cy="47378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4320"/>
              </a:lnSpc>
            </a:pPr>
            <a:r>
              <a:rPr lang="en-US" sz="1400" dirty="0">
                <a:solidFill>
                  <a:schemeClr val="bg1">
                    <a:lumMod val="10000"/>
                    <a:lumOff val="90000"/>
                  </a:schemeClr>
                </a:solidFill>
                <a:latin typeface="Codec Pro"/>
              </a:rPr>
              <a:t>amira20nasser@gmail.com</a:t>
            </a:r>
          </a:p>
        </p:txBody>
      </p:sp>
      <p:sp>
        <p:nvSpPr>
          <p:cNvPr id="3" name="TextBox 8">
            <a:extLst>
              <a:ext uri="{FF2B5EF4-FFF2-40B4-BE49-F238E27FC236}">
                <a16:creationId xmlns:a16="http://schemas.microsoft.com/office/drawing/2014/main" id="{E01BC1D3-8E25-1552-E226-D9DCFC4E1545}"/>
              </a:ext>
            </a:extLst>
          </p:cNvPr>
          <p:cNvSpPr txBox="1"/>
          <p:nvPr/>
        </p:nvSpPr>
        <p:spPr>
          <a:xfrm>
            <a:off x="4164759" y="4637503"/>
            <a:ext cx="1676400" cy="307777"/>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schemeClr val="bg1">
                    <a:lumMod val="10000"/>
                    <a:lumOff val="90000"/>
                  </a:schemeClr>
                </a:solidFill>
                <a:latin typeface="Codec Pro"/>
                <a:hlinkClick r:id="rId3">
                  <a:extLst>
                    <a:ext uri="{A12FA001-AC4F-418D-AE19-62706E023703}">
                      <ahyp:hlinkClr xmlns:ahyp="http://schemas.microsoft.com/office/drawing/2018/hyperlinkcolor" val="tx"/>
                    </a:ext>
                  </a:extLst>
                </a:hlinkClick>
              </a:rPr>
              <a:t>LinkedIn</a:t>
            </a:r>
            <a:endParaRPr lang="en-AS" sz="1400" dirty="0">
              <a:solidFill>
                <a:schemeClr val="bg1">
                  <a:lumMod val="10000"/>
                  <a:lumOff val="90000"/>
                </a:schemeClr>
              </a:solidFill>
              <a:latin typeface="Codec Pro"/>
            </a:endParaRPr>
          </a:p>
        </p:txBody>
      </p:sp>
      <p:sp>
        <p:nvSpPr>
          <p:cNvPr id="4" name="TextBox 13">
            <a:extLst>
              <a:ext uri="{FF2B5EF4-FFF2-40B4-BE49-F238E27FC236}">
                <a16:creationId xmlns:a16="http://schemas.microsoft.com/office/drawing/2014/main" id="{6D5C00A3-7CFB-8221-7788-04C5B6777492}"/>
              </a:ext>
            </a:extLst>
          </p:cNvPr>
          <p:cNvSpPr txBox="1"/>
          <p:nvPr/>
        </p:nvSpPr>
        <p:spPr>
          <a:xfrm>
            <a:off x="6483056" y="4642450"/>
            <a:ext cx="3200400" cy="307777"/>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solidFill>
                  <a:schemeClr val="bg1">
                    <a:lumMod val="10000"/>
                    <a:lumOff val="90000"/>
                  </a:schemeClr>
                </a:solidFill>
                <a:latin typeface="Codec Pro"/>
                <a:hlinkClick r:id="rId4">
                  <a:extLst>
                    <a:ext uri="{A12FA001-AC4F-418D-AE19-62706E023703}">
                      <ahyp:hlinkClr xmlns:ahyp="http://schemas.microsoft.com/office/drawing/2018/hyperlinkcolor" val="tx"/>
                    </a:ext>
                  </a:extLst>
                </a:hlinkClick>
              </a:rPr>
              <a:t>Amira Nasser | Facebook</a:t>
            </a:r>
            <a:endParaRPr lang="en-AS" sz="1400" dirty="0">
              <a:solidFill>
                <a:schemeClr val="bg1">
                  <a:lumMod val="10000"/>
                  <a:lumOff val="90000"/>
                </a:schemeClr>
              </a:solidFill>
              <a:latin typeface="Codec Pr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pic>
        <p:nvPicPr>
          <p:cNvPr id="7" name="Picture 6">
            <a:extLst>
              <a:ext uri="{FF2B5EF4-FFF2-40B4-BE49-F238E27FC236}">
                <a16:creationId xmlns:a16="http://schemas.microsoft.com/office/drawing/2014/main" id="{9E8A48CF-29A0-4C7E-CA80-F8C4FD0CFB49}"/>
              </a:ext>
            </a:extLst>
          </p:cNvPr>
          <p:cNvPicPr>
            <a:picLocks noChangeAspect="1"/>
          </p:cNvPicPr>
          <p:nvPr/>
        </p:nvPicPr>
        <p:blipFill>
          <a:blip r:embed="rId3"/>
          <a:stretch>
            <a:fillRect/>
          </a:stretch>
        </p:blipFill>
        <p:spPr>
          <a:xfrm>
            <a:off x="326909" y="77163"/>
            <a:ext cx="3009979" cy="2443907"/>
          </a:xfrm>
          <a:prstGeom prst="rect">
            <a:avLst/>
          </a:prstGeom>
        </p:spPr>
      </p:pic>
      <p:pic>
        <p:nvPicPr>
          <p:cNvPr id="13" name="Picture 12">
            <a:extLst>
              <a:ext uri="{FF2B5EF4-FFF2-40B4-BE49-F238E27FC236}">
                <a16:creationId xmlns:a16="http://schemas.microsoft.com/office/drawing/2014/main" id="{8DFCCDDD-6AF6-6265-E9D1-4B5440FDBF9C}"/>
              </a:ext>
            </a:extLst>
          </p:cNvPr>
          <p:cNvPicPr>
            <a:picLocks noChangeAspect="1"/>
          </p:cNvPicPr>
          <p:nvPr/>
        </p:nvPicPr>
        <p:blipFill>
          <a:blip r:embed="rId4"/>
          <a:stretch>
            <a:fillRect/>
          </a:stretch>
        </p:blipFill>
        <p:spPr>
          <a:xfrm>
            <a:off x="3968043" y="231510"/>
            <a:ext cx="3478077" cy="3211370"/>
          </a:xfrm>
          <a:prstGeom prst="rect">
            <a:avLst/>
          </a:prstGeom>
        </p:spPr>
      </p:pic>
      <p:pic>
        <p:nvPicPr>
          <p:cNvPr id="15" name="Picture 14">
            <a:extLst>
              <a:ext uri="{FF2B5EF4-FFF2-40B4-BE49-F238E27FC236}">
                <a16:creationId xmlns:a16="http://schemas.microsoft.com/office/drawing/2014/main" id="{ECB6C3D9-D9BD-DDAB-654A-F9C247DA2A5A}"/>
              </a:ext>
            </a:extLst>
          </p:cNvPr>
          <p:cNvPicPr>
            <a:picLocks noChangeAspect="1"/>
          </p:cNvPicPr>
          <p:nvPr/>
        </p:nvPicPr>
        <p:blipFill>
          <a:blip r:embed="rId5"/>
          <a:stretch>
            <a:fillRect/>
          </a:stretch>
        </p:blipFill>
        <p:spPr>
          <a:xfrm>
            <a:off x="4098138" y="3892636"/>
            <a:ext cx="2302389" cy="1034170"/>
          </a:xfrm>
          <a:prstGeom prst="rect">
            <a:avLst/>
          </a:prstGeom>
        </p:spPr>
      </p:pic>
      <p:sp>
        <p:nvSpPr>
          <p:cNvPr id="16" name="TextBox 15">
            <a:extLst>
              <a:ext uri="{FF2B5EF4-FFF2-40B4-BE49-F238E27FC236}">
                <a16:creationId xmlns:a16="http://schemas.microsoft.com/office/drawing/2014/main" id="{51F57300-0A30-0DBC-60DD-6C653DD6783E}"/>
              </a:ext>
            </a:extLst>
          </p:cNvPr>
          <p:cNvSpPr txBox="1"/>
          <p:nvPr/>
        </p:nvSpPr>
        <p:spPr>
          <a:xfrm>
            <a:off x="3968043" y="3442880"/>
            <a:ext cx="3746857" cy="430887"/>
          </a:xfrm>
          <a:prstGeom prst="rect">
            <a:avLst/>
          </a:prstGeom>
          <a:noFill/>
        </p:spPr>
        <p:txBody>
          <a:bodyPr wrap="square" rtlCol="0">
            <a:spAutoFit/>
          </a:bodyPr>
          <a:lstStyle/>
          <a:p>
            <a:r>
              <a:rPr lang="en-US" sz="2200" b="1" dirty="0">
                <a:solidFill>
                  <a:schemeClr val="dk1"/>
                </a:solidFill>
                <a:latin typeface="Aref Ruqaa"/>
                <a:cs typeface="Aref Ruqaa"/>
              </a:rPr>
              <a:t>Output</a:t>
            </a:r>
            <a:endParaRPr lang="en-AS" sz="2200" b="1" dirty="0">
              <a:solidFill>
                <a:schemeClr val="dk1"/>
              </a:solidFill>
              <a:latin typeface="Aref Ruqaa"/>
              <a:cs typeface="Aref Ruqa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pic>
        <p:nvPicPr>
          <p:cNvPr id="3" name="Picture 2">
            <a:extLst>
              <a:ext uri="{FF2B5EF4-FFF2-40B4-BE49-F238E27FC236}">
                <a16:creationId xmlns:a16="http://schemas.microsoft.com/office/drawing/2014/main" id="{6CB30788-3098-4225-B151-E73E04DF375D}"/>
              </a:ext>
            </a:extLst>
          </p:cNvPr>
          <p:cNvPicPr>
            <a:picLocks noChangeAspect="1"/>
          </p:cNvPicPr>
          <p:nvPr/>
        </p:nvPicPr>
        <p:blipFill>
          <a:blip r:embed="rId3"/>
          <a:stretch>
            <a:fillRect/>
          </a:stretch>
        </p:blipFill>
        <p:spPr>
          <a:xfrm>
            <a:off x="532755" y="1739532"/>
            <a:ext cx="7820021" cy="2767032"/>
          </a:xfrm>
          <a:prstGeom prst="rect">
            <a:avLst/>
          </a:prstGeom>
        </p:spPr>
      </p:pic>
      <p:sp>
        <p:nvSpPr>
          <p:cNvPr id="4" name="Google Shape;1266;p31">
            <a:extLst>
              <a:ext uri="{FF2B5EF4-FFF2-40B4-BE49-F238E27FC236}">
                <a16:creationId xmlns:a16="http://schemas.microsoft.com/office/drawing/2014/main" id="{B6CC8E14-A5D6-5E62-67AB-394C2AA6C74A}"/>
              </a:ext>
            </a:extLst>
          </p:cNvPr>
          <p:cNvSpPr txBox="1">
            <a:spLocks/>
          </p:cNvSpPr>
          <p:nvPr/>
        </p:nvSpPr>
        <p:spPr>
          <a:xfrm>
            <a:off x="2202911" y="732891"/>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200" b="1" dirty="0">
                <a:solidFill>
                  <a:schemeClr val="dk1"/>
                </a:solidFill>
                <a:latin typeface="Aref Ruqaa"/>
                <a:cs typeface="Aref Ruqaa"/>
                <a:sym typeface="Aref Ruqaa"/>
              </a:rPr>
              <a:t>String</a:t>
            </a:r>
          </a:p>
        </p:txBody>
      </p:sp>
    </p:spTree>
    <p:extLst>
      <p:ext uri="{BB962C8B-B14F-4D97-AF65-F5344CB8AC3E}">
        <p14:creationId xmlns:p14="http://schemas.microsoft.com/office/powerpoint/2010/main" val="40815873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4" name="Google Shape;1266;p31">
            <a:extLst>
              <a:ext uri="{FF2B5EF4-FFF2-40B4-BE49-F238E27FC236}">
                <a16:creationId xmlns:a16="http://schemas.microsoft.com/office/drawing/2014/main" id="{B6CC8E14-A5D6-5E62-67AB-394C2AA6C74A}"/>
              </a:ext>
            </a:extLst>
          </p:cNvPr>
          <p:cNvSpPr txBox="1">
            <a:spLocks/>
          </p:cNvSpPr>
          <p:nvPr/>
        </p:nvSpPr>
        <p:spPr>
          <a:xfrm>
            <a:off x="2304511" y="495825"/>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200" b="1" dirty="0">
                <a:solidFill>
                  <a:schemeClr val="dk1"/>
                </a:solidFill>
                <a:latin typeface="Aref Ruqaa"/>
                <a:cs typeface="Aref Ruqaa"/>
                <a:sym typeface="Aref Ruqaa"/>
              </a:rPr>
              <a:t>Multiple Line</a:t>
            </a:r>
          </a:p>
        </p:txBody>
      </p:sp>
      <p:pic>
        <p:nvPicPr>
          <p:cNvPr id="5" name="Picture 4">
            <a:extLst>
              <a:ext uri="{FF2B5EF4-FFF2-40B4-BE49-F238E27FC236}">
                <a16:creationId xmlns:a16="http://schemas.microsoft.com/office/drawing/2014/main" id="{AE87E5C4-404E-0FCB-68C4-6F4FE8A0F3B1}"/>
              </a:ext>
            </a:extLst>
          </p:cNvPr>
          <p:cNvPicPr>
            <a:picLocks noChangeAspect="1"/>
          </p:cNvPicPr>
          <p:nvPr/>
        </p:nvPicPr>
        <p:blipFill>
          <a:blip r:embed="rId3"/>
          <a:stretch>
            <a:fillRect/>
          </a:stretch>
        </p:blipFill>
        <p:spPr>
          <a:xfrm>
            <a:off x="2038793" y="1536355"/>
            <a:ext cx="4637436" cy="3222256"/>
          </a:xfrm>
          <a:prstGeom prst="rect">
            <a:avLst/>
          </a:prstGeom>
        </p:spPr>
      </p:pic>
    </p:spTree>
    <p:extLst>
      <p:ext uri="{BB962C8B-B14F-4D97-AF65-F5344CB8AC3E}">
        <p14:creationId xmlns:p14="http://schemas.microsoft.com/office/powerpoint/2010/main" val="39884436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5" name="Google Shape;1266;p31">
            <a:extLst>
              <a:ext uri="{FF2B5EF4-FFF2-40B4-BE49-F238E27FC236}">
                <a16:creationId xmlns:a16="http://schemas.microsoft.com/office/drawing/2014/main" id="{A72B2F0E-6A87-04D8-73E4-D45A56A6F72F}"/>
              </a:ext>
            </a:extLst>
          </p:cNvPr>
          <p:cNvSpPr txBox="1">
            <a:spLocks/>
          </p:cNvSpPr>
          <p:nvPr/>
        </p:nvSpPr>
        <p:spPr>
          <a:xfrm>
            <a:off x="2360953" y="491593"/>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dk1"/>
                </a:solidFill>
                <a:latin typeface="Aref Ruqaa"/>
                <a:cs typeface="Aref Ruqaa"/>
                <a:sym typeface="Aref Ruqaa"/>
              </a:rPr>
              <a:t>Some  String  Methods</a:t>
            </a:r>
          </a:p>
        </p:txBody>
      </p:sp>
      <p:sp>
        <p:nvSpPr>
          <p:cNvPr id="6" name="Google Shape;1266;p31">
            <a:extLst>
              <a:ext uri="{FF2B5EF4-FFF2-40B4-BE49-F238E27FC236}">
                <a16:creationId xmlns:a16="http://schemas.microsoft.com/office/drawing/2014/main" id="{C9E35CAF-6718-8636-BDE1-F05AE46DD41F}"/>
              </a:ext>
            </a:extLst>
          </p:cNvPr>
          <p:cNvSpPr txBox="1">
            <a:spLocks/>
          </p:cNvSpPr>
          <p:nvPr/>
        </p:nvSpPr>
        <p:spPr>
          <a:xfrm>
            <a:off x="1096597" y="1244963"/>
            <a:ext cx="7878070" cy="340694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Wingdings" panose="05000000000000000000" pitchFamily="2" charset="2"/>
              <a:buChar char="q"/>
            </a:pPr>
            <a:r>
              <a:rPr lang="en-US" sz="1800" b="1" dirty="0">
                <a:solidFill>
                  <a:schemeClr val="dk1"/>
                </a:solidFill>
                <a:latin typeface="Aref Ruqaa"/>
                <a:cs typeface="Aref Ruqaa"/>
              </a:rPr>
              <a:t>toLowerCase()</a:t>
            </a:r>
          </a:p>
          <a:p>
            <a:pPr marL="285750" indent="-285750">
              <a:buFont typeface="Wingdings" panose="05000000000000000000" pitchFamily="2" charset="2"/>
              <a:buChar char="q"/>
            </a:pPr>
            <a:endParaRPr lang="en-US" sz="1800" b="1" dirty="0">
              <a:solidFill>
                <a:schemeClr val="dk1"/>
              </a:solidFill>
              <a:latin typeface="Aref Ruqaa"/>
              <a:cs typeface="Aref Ruqaa"/>
            </a:endParaRPr>
          </a:p>
          <a:p>
            <a:pPr marL="285750" indent="-285750">
              <a:buFont typeface="Wingdings" panose="05000000000000000000" pitchFamily="2" charset="2"/>
              <a:buChar char="q"/>
            </a:pPr>
            <a:r>
              <a:rPr lang="en-US" sz="1800" b="1" dirty="0">
                <a:solidFill>
                  <a:schemeClr val="dk1"/>
                </a:solidFill>
                <a:latin typeface="Aref Ruqaa"/>
                <a:cs typeface="Aref Ruqaa"/>
              </a:rPr>
              <a:t>toUpperCase()</a:t>
            </a:r>
          </a:p>
          <a:p>
            <a:pPr marL="285750" indent="-285750">
              <a:buFont typeface="Wingdings" panose="05000000000000000000" pitchFamily="2" charset="2"/>
              <a:buChar char="q"/>
            </a:pPr>
            <a:endParaRPr lang="en-US" sz="1800" b="1" dirty="0">
              <a:solidFill>
                <a:schemeClr val="dk1"/>
              </a:solidFill>
              <a:latin typeface="Aref Ruqaa"/>
              <a:cs typeface="Aref Ruqaa"/>
            </a:endParaRPr>
          </a:p>
          <a:p>
            <a:pPr marL="285750" indent="-285750">
              <a:buFont typeface="Wingdings" panose="05000000000000000000" pitchFamily="2" charset="2"/>
              <a:buChar char="q"/>
            </a:pPr>
            <a:r>
              <a:rPr lang="en-US" sz="1800" b="1" dirty="0">
                <a:solidFill>
                  <a:schemeClr val="dk1"/>
                </a:solidFill>
                <a:latin typeface="Aref Ruqaa"/>
                <a:cs typeface="Aref Ruqaa"/>
              </a:rPr>
              <a:t>trim(): Returns the string without any leading and trailing whitespace.</a:t>
            </a:r>
          </a:p>
          <a:p>
            <a:pPr marL="285750" indent="-285750">
              <a:buFont typeface="Wingdings" panose="05000000000000000000" pitchFamily="2" charset="2"/>
              <a:buChar char="q"/>
            </a:pPr>
            <a:endParaRPr lang="en-US" sz="1800" b="1" dirty="0">
              <a:solidFill>
                <a:schemeClr val="dk1"/>
              </a:solidFill>
              <a:latin typeface="Aref Ruqaa"/>
              <a:cs typeface="Aref Ruqaa"/>
            </a:endParaRPr>
          </a:p>
          <a:p>
            <a:pPr marL="285750" indent="-285750">
              <a:buFont typeface="Wingdings" panose="05000000000000000000" pitchFamily="2" charset="2"/>
              <a:buChar char="q"/>
            </a:pPr>
            <a:r>
              <a:rPr lang="en-US" sz="1800" b="1" dirty="0">
                <a:solidFill>
                  <a:schemeClr val="dk1"/>
                </a:solidFill>
                <a:latin typeface="Aref Ruqaa"/>
                <a:cs typeface="Aref Ruqaa"/>
              </a:rPr>
              <a:t>compareTo()</a:t>
            </a:r>
          </a:p>
          <a:p>
            <a:pPr marL="285750" indent="-285750">
              <a:buFont typeface="Wingdings" panose="05000000000000000000" pitchFamily="2" charset="2"/>
              <a:buChar char="q"/>
            </a:pPr>
            <a:endParaRPr lang="en-US" sz="1800" b="1" dirty="0">
              <a:solidFill>
                <a:schemeClr val="dk1"/>
              </a:solidFill>
              <a:latin typeface="Aref Ruqaa"/>
              <a:cs typeface="Aref Ruqaa"/>
            </a:endParaRPr>
          </a:p>
          <a:p>
            <a:pPr marL="285750" indent="-285750">
              <a:buFont typeface="Wingdings" panose="05000000000000000000" pitchFamily="2" charset="2"/>
              <a:buChar char="q"/>
            </a:pPr>
            <a:r>
              <a:rPr lang="en-US" sz="1800" b="1" dirty="0">
                <a:solidFill>
                  <a:schemeClr val="dk1"/>
                </a:solidFill>
                <a:latin typeface="Aref Ruqaa"/>
                <a:cs typeface="Aref Ruqaa"/>
              </a:rPr>
              <a:t>split()</a:t>
            </a:r>
          </a:p>
          <a:p>
            <a:pPr marL="285750" indent="-285750">
              <a:buFont typeface="Wingdings" panose="05000000000000000000" pitchFamily="2" charset="2"/>
              <a:buChar char="q"/>
            </a:pPr>
            <a:endParaRPr lang="en-US" sz="1800" b="1" dirty="0">
              <a:solidFill>
                <a:schemeClr val="dk1"/>
              </a:solidFill>
              <a:latin typeface="Aref Ruqaa"/>
              <a:cs typeface="Aref Ruqaa"/>
            </a:endParaRPr>
          </a:p>
          <a:p>
            <a:pPr marL="285750" indent="-285750">
              <a:buFont typeface="Wingdings" panose="05000000000000000000" pitchFamily="2" charset="2"/>
              <a:buChar char="q"/>
            </a:pPr>
            <a:r>
              <a:rPr lang="en-US" sz="1800" b="1" dirty="0">
                <a:solidFill>
                  <a:schemeClr val="dk1"/>
                </a:solidFill>
                <a:latin typeface="Aref Ruqaa"/>
                <a:cs typeface="Aref Ruqaa"/>
              </a:rPr>
              <a:t>substring()</a:t>
            </a:r>
          </a:p>
        </p:txBody>
      </p:sp>
    </p:spTree>
    <p:extLst>
      <p:ext uri="{BB962C8B-B14F-4D97-AF65-F5344CB8AC3E}">
        <p14:creationId xmlns:p14="http://schemas.microsoft.com/office/powerpoint/2010/main" val="23428422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5" name="Google Shape;1266;p31">
            <a:extLst>
              <a:ext uri="{FF2B5EF4-FFF2-40B4-BE49-F238E27FC236}">
                <a16:creationId xmlns:a16="http://schemas.microsoft.com/office/drawing/2014/main" id="{A72B2F0E-6A87-04D8-73E4-D45A56A6F72F}"/>
              </a:ext>
            </a:extLst>
          </p:cNvPr>
          <p:cNvSpPr txBox="1">
            <a:spLocks/>
          </p:cNvSpPr>
          <p:nvPr/>
        </p:nvSpPr>
        <p:spPr>
          <a:xfrm>
            <a:off x="2360953" y="491593"/>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dk1"/>
                </a:solidFill>
                <a:latin typeface="Aref Ruqaa"/>
                <a:cs typeface="Aref Ruqaa"/>
                <a:sym typeface="Aref Ruqaa"/>
              </a:rPr>
              <a:t>Boolean</a:t>
            </a:r>
          </a:p>
        </p:txBody>
      </p:sp>
      <p:pic>
        <p:nvPicPr>
          <p:cNvPr id="7" name="Picture 6">
            <a:extLst>
              <a:ext uri="{FF2B5EF4-FFF2-40B4-BE49-F238E27FC236}">
                <a16:creationId xmlns:a16="http://schemas.microsoft.com/office/drawing/2014/main" id="{699981DC-8B2E-C921-9607-38F295CD5AD5}"/>
              </a:ext>
            </a:extLst>
          </p:cNvPr>
          <p:cNvPicPr>
            <a:picLocks noChangeAspect="1"/>
          </p:cNvPicPr>
          <p:nvPr/>
        </p:nvPicPr>
        <p:blipFill>
          <a:blip r:embed="rId3"/>
          <a:stretch>
            <a:fillRect/>
          </a:stretch>
        </p:blipFill>
        <p:spPr>
          <a:xfrm>
            <a:off x="1871295" y="1781215"/>
            <a:ext cx="5729719" cy="1469984"/>
          </a:xfrm>
          <a:prstGeom prst="rect">
            <a:avLst/>
          </a:prstGeom>
        </p:spPr>
      </p:pic>
    </p:spTree>
    <p:extLst>
      <p:ext uri="{BB962C8B-B14F-4D97-AF65-F5344CB8AC3E}">
        <p14:creationId xmlns:p14="http://schemas.microsoft.com/office/powerpoint/2010/main" val="2161407117"/>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5" name="Google Shape;1266;p31">
            <a:extLst>
              <a:ext uri="{FF2B5EF4-FFF2-40B4-BE49-F238E27FC236}">
                <a16:creationId xmlns:a16="http://schemas.microsoft.com/office/drawing/2014/main" id="{A72B2F0E-6A87-04D8-73E4-D45A56A6F72F}"/>
              </a:ext>
            </a:extLst>
          </p:cNvPr>
          <p:cNvSpPr txBox="1">
            <a:spLocks/>
          </p:cNvSpPr>
          <p:nvPr/>
        </p:nvSpPr>
        <p:spPr>
          <a:xfrm>
            <a:off x="2360953" y="491593"/>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dk1"/>
                </a:solidFill>
                <a:latin typeface="Aref Ruqaa"/>
                <a:cs typeface="Aref Ruqaa"/>
                <a:sym typeface="Aref Ruqaa"/>
              </a:rPr>
              <a:t>List</a:t>
            </a:r>
          </a:p>
        </p:txBody>
      </p:sp>
      <p:pic>
        <p:nvPicPr>
          <p:cNvPr id="3" name="Picture 2">
            <a:extLst>
              <a:ext uri="{FF2B5EF4-FFF2-40B4-BE49-F238E27FC236}">
                <a16:creationId xmlns:a16="http://schemas.microsoft.com/office/drawing/2014/main" id="{D6513D05-C1B4-C4C4-56EC-125E90741B05}"/>
              </a:ext>
            </a:extLst>
          </p:cNvPr>
          <p:cNvPicPr>
            <a:picLocks noChangeAspect="1"/>
          </p:cNvPicPr>
          <p:nvPr/>
        </p:nvPicPr>
        <p:blipFill>
          <a:blip r:embed="rId3"/>
          <a:stretch>
            <a:fillRect/>
          </a:stretch>
        </p:blipFill>
        <p:spPr>
          <a:xfrm>
            <a:off x="926823" y="1537480"/>
            <a:ext cx="7290353" cy="3017587"/>
          </a:xfrm>
          <a:prstGeom prst="rect">
            <a:avLst/>
          </a:prstGeom>
        </p:spPr>
      </p:pic>
    </p:spTree>
    <p:extLst>
      <p:ext uri="{BB962C8B-B14F-4D97-AF65-F5344CB8AC3E}">
        <p14:creationId xmlns:p14="http://schemas.microsoft.com/office/powerpoint/2010/main" val="1489505443"/>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5" name="Google Shape;1266;p31">
            <a:extLst>
              <a:ext uri="{FF2B5EF4-FFF2-40B4-BE49-F238E27FC236}">
                <a16:creationId xmlns:a16="http://schemas.microsoft.com/office/drawing/2014/main" id="{A72B2F0E-6A87-04D8-73E4-D45A56A6F72F}"/>
              </a:ext>
            </a:extLst>
          </p:cNvPr>
          <p:cNvSpPr txBox="1">
            <a:spLocks/>
          </p:cNvSpPr>
          <p:nvPr/>
        </p:nvSpPr>
        <p:spPr>
          <a:xfrm>
            <a:off x="2360953" y="491593"/>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dk1"/>
                </a:solidFill>
                <a:latin typeface="Aref Ruqaa"/>
                <a:cs typeface="Aref Ruqaa"/>
                <a:sym typeface="Aref Ruqaa"/>
              </a:rPr>
              <a:t>Set</a:t>
            </a:r>
          </a:p>
        </p:txBody>
      </p:sp>
      <p:pic>
        <p:nvPicPr>
          <p:cNvPr id="4" name="Picture 3">
            <a:extLst>
              <a:ext uri="{FF2B5EF4-FFF2-40B4-BE49-F238E27FC236}">
                <a16:creationId xmlns:a16="http://schemas.microsoft.com/office/drawing/2014/main" id="{6F197674-FA9D-D4BE-DA34-2EF62FF095B1}"/>
              </a:ext>
            </a:extLst>
          </p:cNvPr>
          <p:cNvPicPr>
            <a:picLocks noChangeAspect="1"/>
          </p:cNvPicPr>
          <p:nvPr/>
        </p:nvPicPr>
        <p:blipFill>
          <a:blip r:embed="rId3"/>
          <a:stretch>
            <a:fillRect/>
          </a:stretch>
        </p:blipFill>
        <p:spPr>
          <a:xfrm>
            <a:off x="291139" y="2206649"/>
            <a:ext cx="8750630" cy="1566194"/>
          </a:xfrm>
          <a:prstGeom prst="rect">
            <a:avLst/>
          </a:prstGeom>
        </p:spPr>
      </p:pic>
    </p:spTree>
    <p:extLst>
      <p:ext uri="{BB962C8B-B14F-4D97-AF65-F5344CB8AC3E}">
        <p14:creationId xmlns:p14="http://schemas.microsoft.com/office/powerpoint/2010/main" val="37698798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5" name="Google Shape;1266;p31">
            <a:extLst>
              <a:ext uri="{FF2B5EF4-FFF2-40B4-BE49-F238E27FC236}">
                <a16:creationId xmlns:a16="http://schemas.microsoft.com/office/drawing/2014/main" id="{A72B2F0E-6A87-04D8-73E4-D45A56A6F72F}"/>
              </a:ext>
            </a:extLst>
          </p:cNvPr>
          <p:cNvSpPr txBox="1">
            <a:spLocks/>
          </p:cNvSpPr>
          <p:nvPr/>
        </p:nvSpPr>
        <p:spPr>
          <a:xfrm>
            <a:off x="2360953" y="491593"/>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dk1"/>
                </a:solidFill>
                <a:latin typeface="Aref Ruqaa"/>
                <a:cs typeface="Aref Ruqaa"/>
                <a:sym typeface="Aref Ruqaa"/>
              </a:rPr>
              <a:t>Map</a:t>
            </a:r>
          </a:p>
        </p:txBody>
      </p:sp>
      <p:pic>
        <p:nvPicPr>
          <p:cNvPr id="3" name="Picture 2">
            <a:extLst>
              <a:ext uri="{FF2B5EF4-FFF2-40B4-BE49-F238E27FC236}">
                <a16:creationId xmlns:a16="http://schemas.microsoft.com/office/drawing/2014/main" id="{46E9C8B3-5F50-FA76-2742-11005A266A72}"/>
              </a:ext>
            </a:extLst>
          </p:cNvPr>
          <p:cNvPicPr>
            <a:picLocks noChangeAspect="1"/>
          </p:cNvPicPr>
          <p:nvPr/>
        </p:nvPicPr>
        <p:blipFill>
          <a:blip r:embed="rId3"/>
          <a:stretch>
            <a:fillRect/>
          </a:stretch>
        </p:blipFill>
        <p:spPr>
          <a:xfrm>
            <a:off x="1111129" y="1435102"/>
            <a:ext cx="6263053" cy="3136898"/>
          </a:xfrm>
          <a:prstGeom prst="rect">
            <a:avLst/>
          </a:prstGeom>
        </p:spPr>
      </p:pic>
    </p:spTree>
    <p:extLst>
      <p:ext uri="{BB962C8B-B14F-4D97-AF65-F5344CB8AC3E}">
        <p14:creationId xmlns:p14="http://schemas.microsoft.com/office/powerpoint/2010/main" val="25286443"/>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5" name="Google Shape;1266;p31">
            <a:extLst>
              <a:ext uri="{FF2B5EF4-FFF2-40B4-BE49-F238E27FC236}">
                <a16:creationId xmlns:a16="http://schemas.microsoft.com/office/drawing/2014/main" id="{A72B2F0E-6A87-04D8-73E4-D45A56A6F72F}"/>
              </a:ext>
            </a:extLst>
          </p:cNvPr>
          <p:cNvSpPr txBox="1">
            <a:spLocks/>
          </p:cNvSpPr>
          <p:nvPr/>
        </p:nvSpPr>
        <p:spPr>
          <a:xfrm>
            <a:off x="2389982" y="249598"/>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dk1"/>
                </a:solidFill>
                <a:latin typeface="Fira Sans" panose="020B0503050000020004" pitchFamily="34" charset="0"/>
                <a:cs typeface="Aref Ruqaa"/>
                <a:sym typeface="Aref Ruqaa"/>
              </a:rPr>
              <a:t>var &amp;  dynamic</a:t>
            </a:r>
          </a:p>
        </p:txBody>
      </p:sp>
      <p:sp>
        <p:nvSpPr>
          <p:cNvPr id="2" name="TextBox 1">
            <a:extLst>
              <a:ext uri="{FF2B5EF4-FFF2-40B4-BE49-F238E27FC236}">
                <a16:creationId xmlns:a16="http://schemas.microsoft.com/office/drawing/2014/main" id="{D57622F3-7FE5-8B95-D3D8-38F394F9F5E4}"/>
              </a:ext>
            </a:extLst>
          </p:cNvPr>
          <p:cNvSpPr txBox="1"/>
          <p:nvPr/>
        </p:nvSpPr>
        <p:spPr>
          <a:xfrm>
            <a:off x="403912" y="1000453"/>
            <a:ext cx="8240014" cy="1138773"/>
          </a:xfrm>
          <a:prstGeom prst="rect">
            <a:avLst/>
          </a:prstGeom>
          <a:noFill/>
        </p:spPr>
        <p:txBody>
          <a:bodyPr wrap="square" rtlCol="0">
            <a:spAutoFit/>
          </a:bodyPr>
          <a:lstStyle/>
          <a:p>
            <a:r>
              <a:rPr lang="en-US" sz="2800" b="1" dirty="0">
                <a:solidFill>
                  <a:schemeClr val="dk1"/>
                </a:solidFill>
                <a:latin typeface="Fira Sans" panose="020B0503050000020004" pitchFamily="34" charset="0"/>
                <a:cs typeface="Aref Ruqaa"/>
              </a:rPr>
              <a:t>var</a:t>
            </a:r>
          </a:p>
          <a:p>
            <a:r>
              <a:rPr lang="en-US" sz="2000" dirty="0">
                <a:solidFill>
                  <a:schemeClr val="dk1"/>
                </a:solidFill>
                <a:latin typeface="Fira Sans" panose="020B0503050000020004" pitchFamily="34" charset="0"/>
                <a:cs typeface="Aref Ruqaa"/>
              </a:rPr>
              <a:t>Type inference: automatically determining the type of a variable based on the value assigned to it.</a:t>
            </a:r>
          </a:p>
        </p:txBody>
      </p:sp>
      <p:sp>
        <p:nvSpPr>
          <p:cNvPr id="6" name="TextBox 5">
            <a:extLst>
              <a:ext uri="{FF2B5EF4-FFF2-40B4-BE49-F238E27FC236}">
                <a16:creationId xmlns:a16="http://schemas.microsoft.com/office/drawing/2014/main" id="{4B8D194C-90D1-FB42-638A-4476CED7E7A6}"/>
              </a:ext>
            </a:extLst>
          </p:cNvPr>
          <p:cNvSpPr txBox="1"/>
          <p:nvPr/>
        </p:nvSpPr>
        <p:spPr>
          <a:xfrm>
            <a:off x="403912" y="2489555"/>
            <a:ext cx="7948385" cy="1138773"/>
          </a:xfrm>
          <a:prstGeom prst="rect">
            <a:avLst/>
          </a:prstGeom>
          <a:noFill/>
        </p:spPr>
        <p:txBody>
          <a:bodyPr wrap="square">
            <a:spAutoFit/>
          </a:bodyPr>
          <a:lstStyle/>
          <a:p>
            <a:r>
              <a:rPr lang="en-US" sz="2800" b="1" dirty="0">
                <a:solidFill>
                  <a:schemeClr val="dk1"/>
                </a:solidFill>
                <a:latin typeface="Fira Sans" panose="020B0503050000020004" pitchFamily="34" charset="0"/>
                <a:cs typeface="Aref Ruqaa"/>
              </a:rPr>
              <a:t>dynamic</a:t>
            </a:r>
          </a:p>
          <a:p>
            <a:r>
              <a:rPr lang="en-US" sz="2000" dirty="0">
                <a:solidFill>
                  <a:schemeClr val="dk1"/>
                </a:solidFill>
                <a:latin typeface="Fira Sans" panose="020B0503050000020004" pitchFamily="34" charset="0"/>
                <a:cs typeface="Aref Ruqaa"/>
              </a:rPr>
              <a:t>Dynamic typing : allowing a variable to hold any type of value at run time</a:t>
            </a:r>
          </a:p>
        </p:txBody>
      </p:sp>
      <p:sp>
        <p:nvSpPr>
          <p:cNvPr id="7" name="TextBox 6">
            <a:extLst>
              <a:ext uri="{FF2B5EF4-FFF2-40B4-BE49-F238E27FC236}">
                <a16:creationId xmlns:a16="http://schemas.microsoft.com/office/drawing/2014/main" id="{17A4AD7C-4E73-B029-DB89-2FDDBFBF6193}"/>
              </a:ext>
            </a:extLst>
          </p:cNvPr>
          <p:cNvSpPr txBox="1"/>
          <p:nvPr/>
        </p:nvSpPr>
        <p:spPr>
          <a:xfrm>
            <a:off x="1086756" y="3755129"/>
            <a:ext cx="7948385" cy="523220"/>
          </a:xfrm>
          <a:prstGeom prst="rect">
            <a:avLst/>
          </a:prstGeom>
          <a:noFill/>
        </p:spPr>
        <p:txBody>
          <a:bodyPr wrap="square">
            <a:spAutoFit/>
          </a:bodyPr>
          <a:lstStyle/>
          <a:p>
            <a:r>
              <a:rPr lang="en-US" sz="2800" b="1" dirty="0">
                <a:solidFill>
                  <a:schemeClr val="dk1"/>
                </a:solidFill>
                <a:latin typeface="Fira Sans" panose="020B0503050000020004" pitchFamily="34" charset="0"/>
                <a:cs typeface="Aref Ruqaa"/>
              </a:rPr>
              <a:t>Be careful when </a:t>
            </a:r>
            <a:r>
              <a:rPr lang="en-US" sz="2800" b="1">
                <a:solidFill>
                  <a:schemeClr val="dk1"/>
                </a:solidFill>
                <a:latin typeface="Fira Sans" panose="020B0503050000020004" pitchFamily="34" charset="0"/>
                <a:cs typeface="Aref Ruqaa"/>
              </a:rPr>
              <a:t>use dynamic</a:t>
            </a:r>
            <a:endParaRPr lang="en-US" sz="2800" b="1" dirty="0">
              <a:solidFill>
                <a:schemeClr val="dk1"/>
              </a:solidFill>
              <a:latin typeface="Fira Sans" panose="020B0503050000020004" pitchFamily="34" charset="0"/>
              <a:cs typeface="Aref Ruqaa"/>
            </a:endParaRPr>
          </a:p>
        </p:txBody>
      </p:sp>
    </p:spTree>
    <p:extLst>
      <p:ext uri="{BB962C8B-B14F-4D97-AF65-F5344CB8AC3E}">
        <p14:creationId xmlns:p14="http://schemas.microsoft.com/office/powerpoint/2010/main" val="28443054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3" name="TextBox 2">
            <a:extLst>
              <a:ext uri="{FF2B5EF4-FFF2-40B4-BE49-F238E27FC236}">
                <a16:creationId xmlns:a16="http://schemas.microsoft.com/office/drawing/2014/main" id="{51D03962-112E-36BA-11C2-8BE7F8FD9312}"/>
              </a:ext>
            </a:extLst>
          </p:cNvPr>
          <p:cNvSpPr txBox="1"/>
          <p:nvPr/>
        </p:nvSpPr>
        <p:spPr>
          <a:xfrm>
            <a:off x="423296" y="1589314"/>
            <a:ext cx="3933371" cy="1692771"/>
          </a:xfrm>
          <a:prstGeom prst="rect">
            <a:avLst/>
          </a:prstGeom>
          <a:noFill/>
        </p:spPr>
        <p:txBody>
          <a:bodyPr wrap="square" rtlCol="0">
            <a:spAutoFit/>
          </a:bodyPr>
          <a:lstStyle/>
          <a:p>
            <a:r>
              <a:rPr lang="en-US" sz="2800" b="0" dirty="0">
                <a:solidFill>
                  <a:srgbClr val="ABB2BF"/>
                </a:solidFill>
                <a:effectLst/>
                <a:latin typeface="Consolas" panose="020B0609020204030204" pitchFamily="49" charset="0"/>
              </a:rPr>
              <a:t> </a:t>
            </a:r>
            <a:r>
              <a:rPr lang="en-US" sz="2800" b="0" dirty="0">
                <a:solidFill>
                  <a:srgbClr val="C678DD"/>
                </a:solidFill>
                <a:effectLst/>
                <a:latin typeface="Consolas" panose="020B0609020204030204" pitchFamily="49" charset="0"/>
              </a:rPr>
              <a:t>var</a:t>
            </a:r>
            <a:r>
              <a:rPr lang="en-US" sz="2800" b="0" dirty="0">
                <a:solidFill>
                  <a:srgbClr val="ABB2BF"/>
                </a:solidFill>
                <a:effectLst/>
                <a:latin typeface="Consolas" panose="020B0609020204030204" pitchFamily="49" charset="0"/>
              </a:rPr>
              <a:t> </a:t>
            </a:r>
            <a:r>
              <a:rPr lang="en-US" sz="2800" b="0" dirty="0">
                <a:solidFill>
                  <a:srgbClr val="D19A66"/>
                </a:solidFill>
                <a:effectLst/>
                <a:latin typeface="Consolas" panose="020B0609020204030204" pitchFamily="49" charset="0"/>
              </a:rPr>
              <a:t>member1</a:t>
            </a:r>
            <a:r>
              <a:rPr lang="en-US" sz="2800" b="0" dirty="0">
                <a:solidFill>
                  <a:srgbClr val="ABB2BF"/>
                </a:solidFill>
                <a:effectLst/>
                <a:latin typeface="Consolas" panose="020B0609020204030204" pitchFamily="49" charset="0"/>
              </a:rPr>
              <a:t>;</a:t>
            </a:r>
          </a:p>
          <a:p>
            <a:r>
              <a:rPr lang="en-US" sz="2800" b="0" dirty="0">
                <a:solidFill>
                  <a:srgbClr val="ABB2BF"/>
                </a:solidFill>
                <a:effectLst/>
                <a:latin typeface="Consolas" panose="020B0609020204030204" pitchFamily="49" charset="0"/>
              </a:rPr>
              <a:t> </a:t>
            </a:r>
            <a:r>
              <a:rPr lang="en-US" sz="2800" b="0" dirty="0">
                <a:solidFill>
                  <a:srgbClr val="D19A66"/>
                </a:solidFill>
                <a:effectLst/>
                <a:latin typeface="Consolas" panose="020B0609020204030204" pitchFamily="49" charset="0"/>
              </a:rPr>
              <a:t>member1</a:t>
            </a:r>
            <a:r>
              <a:rPr lang="en-US" sz="2800" b="0" dirty="0">
                <a:solidFill>
                  <a:srgbClr val="56B6C2"/>
                </a:solidFill>
                <a:effectLst/>
                <a:latin typeface="Consolas" panose="020B0609020204030204" pitchFamily="49" charset="0"/>
              </a:rPr>
              <a:t>=</a:t>
            </a:r>
            <a:r>
              <a:rPr lang="en-US" sz="2800" b="0" dirty="0">
                <a:solidFill>
                  <a:srgbClr val="98C379"/>
                </a:solidFill>
                <a:effectLst/>
                <a:latin typeface="Consolas" panose="020B0609020204030204" pitchFamily="49" charset="0"/>
              </a:rPr>
              <a:t>"amira"</a:t>
            </a:r>
            <a:r>
              <a:rPr lang="en-US" sz="2800" b="0" dirty="0">
                <a:solidFill>
                  <a:srgbClr val="ABB2BF"/>
                </a:solidFill>
                <a:effectLst/>
                <a:latin typeface="Consolas" panose="020B0609020204030204" pitchFamily="49" charset="0"/>
              </a:rPr>
              <a:t>;</a:t>
            </a:r>
          </a:p>
          <a:p>
            <a:r>
              <a:rPr lang="en-US" sz="2800" b="0" dirty="0">
                <a:solidFill>
                  <a:srgbClr val="ABB2BF"/>
                </a:solidFill>
                <a:effectLst/>
                <a:latin typeface="Consolas" panose="020B0609020204030204" pitchFamily="49" charset="0"/>
              </a:rPr>
              <a:t> </a:t>
            </a:r>
            <a:r>
              <a:rPr lang="en-US" sz="2800" b="0" dirty="0">
                <a:solidFill>
                  <a:srgbClr val="D19A66"/>
                </a:solidFill>
                <a:effectLst/>
                <a:latin typeface="Consolas" panose="020B0609020204030204" pitchFamily="49" charset="0"/>
              </a:rPr>
              <a:t>member1</a:t>
            </a:r>
            <a:r>
              <a:rPr lang="en-US" sz="2800" b="0" dirty="0">
                <a:solidFill>
                  <a:srgbClr val="56B6C2"/>
                </a:solidFill>
                <a:effectLst/>
                <a:latin typeface="Consolas" panose="020B0609020204030204" pitchFamily="49" charset="0"/>
              </a:rPr>
              <a:t>=</a:t>
            </a:r>
            <a:r>
              <a:rPr lang="en-US" sz="2800" b="0" dirty="0">
                <a:solidFill>
                  <a:srgbClr val="D19A66"/>
                </a:solidFill>
                <a:effectLst/>
                <a:latin typeface="Consolas" panose="020B0609020204030204" pitchFamily="49" charset="0"/>
              </a:rPr>
              <a:t>10</a:t>
            </a:r>
            <a:r>
              <a:rPr lang="en-US" sz="2800" b="0" dirty="0">
                <a:solidFill>
                  <a:srgbClr val="ABB2BF"/>
                </a:solidFill>
                <a:effectLst/>
                <a:latin typeface="Consolas" panose="020B0609020204030204" pitchFamily="49" charset="0"/>
              </a:rPr>
              <a:t>;</a:t>
            </a:r>
          </a:p>
          <a:p>
            <a:endParaRPr lang="en-AS" sz="2000" dirty="0">
              <a:latin typeface="Fira Sans" panose="020B0503050000020004" pitchFamily="34" charset="0"/>
            </a:endParaRPr>
          </a:p>
        </p:txBody>
      </p:sp>
      <p:sp>
        <p:nvSpPr>
          <p:cNvPr id="4" name="Google Shape;1266;p31">
            <a:extLst>
              <a:ext uri="{FF2B5EF4-FFF2-40B4-BE49-F238E27FC236}">
                <a16:creationId xmlns:a16="http://schemas.microsoft.com/office/drawing/2014/main" id="{9443E5D2-EF1B-5F32-3FAC-171D67719074}"/>
              </a:ext>
            </a:extLst>
          </p:cNvPr>
          <p:cNvSpPr txBox="1">
            <a:spLocks/>
          </p:cNvSpPr>
          <p:nvPr/>
        </p:nvSpPr>
        <p:spPr>
          <a:xfrm>
            <a:off x="2389982" y="249598"/>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dk1"/>
                </a:solidFill>
                <a:latin typeface="Fira Sans" panose="020B0503050000020004" pitchFamily="34" charset="0"/>
                <a:cs typeface="Aref Ruqaa"/>
                <a:sym typeface="Aref Ruqaa"/>
              </a:rPr>
              <a:t>Compile time error?</a:t>
            </a:r>
          </a:p>
        </p:txBody>
      </p:sp>
      <p:sp>
        <p:nvSpPr>
          <p:cNvPr id="9" name="TextBox 8">
            <a:extLst>
              <a:ext uri="{FF2B5EF4-FFF2-40B4-BE49-F238E27FC236}">
                <a16:creationId xmlns:a16="http://schemas.microsoft.com/office/drawing/2014/main" id="{437B35C4-A247-9FBE-6EAD-38CFDA476F03}"/>
              </a:ext>
            </a:extLst>
          </p:cNvPr>
          <p:cNvSpPr txBox="1"/>
          <p:nvPr/>
        </p:nvSpPr>
        <p:spPr>
          <a:xfrm>
            <a:off x="595087" y="3224028"/>
            <a:ext cx="3686629" cy="523220"/>
          </a:xfrm>
          <a:prstGeom prst="rect">
            <a:avLst/>
          </a:prstGeom>
          <a:noFill/>
        </p:spPr>
        <p:txBody>
          <a:bodyPr wrap="square">
            <a:spAutoFit/>
          </a:bodyPr>
          <a:lstStyle/>
          <a:p>
            <a:r>
              <a:rPr lang="en-US" sz="2800" dirty="0">
                <a:solidFill>
                  <a:schemeClr val="dk1"/>
                </a:solidFill>
                <a:latin typeface="Fira Sans" panose="020B0503050000020004" pitchFamily="34" charset="0"/>
                <a:cs typeface="Aref Ruqaa"/>
              </a:rPr>
              <a:t>Not ERROR</a:t>
            </a:r>
          </a:p>
        </p:txBody>
      </p:sp>
      <p:sp>
        <p:nvSpPr>
          <p:cNvPr id="10" name="TextBox 9">
            <a:extLst>
              <a:ext uri="{FF2B5EF4-FFF2-40B4-BE49-F238E27FC236}">
                <a16:creationId xmlns:a16="http://schemas.microsoft.com/office/drawing/2014/main" id="{32BA4293-6227-9B4E-AE4C-3CF649ECDB1C}"/>
              </a:ext>
            </a:extLst>
          </p:cNvPr>
          <p:cNvSpPr txBox="1"/>
          <p:nvPr/>
        </p:nvSpPr>
        <p:spPr>
          <a:xfrm>
            <a:off x="5107214" y="1627326"/>
            <a:ext cx="3318329" cy="707886"/>
          </a:xfrm>
          <a:prstGeom prst="rect">
            <a:avLst/>
          </a:prstGeom>
          <a:noFill/>
        </p:spPr>
        <p:txBody>
          <a:bodyPr wrap="square">
            <a:spAutoFit/>
          </a:bodyPr>
          <a:lstStyle/>
          <a:p>
            <a:r>
              <a:rPr lang="en-US" b="0" dirty="0">
                <a:solidFill>
                  <a:srgbClr val="ABB2BF"/>
                </a:solidFill>
                <a:effectLst/>
                <a:latin typeface="Consolas" panose="020B0609020204030204" pitchFamily="49" charset="0"/>
              </a:rPr>
              <a:t> </a:t>
            </a:r>
            <a:r>
              <a:rPr lang="en-US" sz="2000" b="0" dirty="0">
                <a:solidFill>
                  <a:srgbClr val="C678DD"/>
                </a:solidFill>
                <a:effectLst/>
                <a:latin typeface="Fira Sans" panose="020B0503050000020004" pitchFamily="34" charset="0"/>
              </a:rPr>
              <a:t>var</a:t>
            </a:r>
            <a:r>
              <a:rPr lang="en-US" sz="2000" b="0" dirty="0">
                <a:solidFill>
                  <a:srgbClr val="ABB2BF"/>
                </a:solidFill>
                <a:effectLst/>
                <a:latin typeface="Fira Sans" panose="020B0503050000020004" pitchFamily="34" charset="0"/>
              </a:rPr>
              <a:t> </a:t>
            </a:r>
            <a:r>
              <a:rPr lang="en-US" sz="2000" b="0" dirty="0">
                <a:solidFill>
                  <a:srgbClr val="D19A66"/>
                </a:solidFill>
                <a:effectLst/>
                <a:latin typeface="Fira Sans" panose="020B0503050000020004" pitchFamily="34" charset="0"/>
              </a:rPr>
              <a:t>member2</a:t>
            </a:r>
            <a:r>
              <a:rPr lang="en-US" sz="2000" b="0" dirty="0">
                <a:solidFill>
                  <a:srgbClr val="56B6C2"/>
                </a:solidFill>
                <a:effectLst/>
                <a:latin typeface="Fira Sans" panose="020B0503050000020004" pitchFamily="34" charset="0"/>
              </a:rPr>
              <a:t>=</a:t>
            </a:r>
            <a:r>
              <a:rPr lang="en-US" sz="2000" b="0" dirty="0">
                <a:solidFill>
                  <a:srgbClr val="98C379"/>
                </a:solidFill>
                <a:effectLst/>
                <a:latin typeface="Fira Sans" panose="020B0503050000020004" pitchFamily="34" charset="0"/>
              </a:rPr>
              <a:t>"</a:t>
            </a:r>
            <a:r>
              <a:rPr lang="en-US" sz="2000" b="0" dirty="0" err="1">
                <a:solidFill>
                  <a:srgbClr val="98C379"/>
                </a:solidFill>
                <a:effectLst/>
                <a:latin typeface="Fira Sans" panose="020B0503050000020004" pitchFamily="34" charset="0"/>
              </a:rPr>
              <a:t>Menna</a:t>
            </a:r>
            <a:r>
              <a:rPr lang="en-US" sz="2000" b="0" dirty="0">
                <a:solidFill>
                  <a:srgbClr val="98C379"/>
                </a:solidFill>
                <a:effectLst/>
                <a:latin typeface="Fira Sans" panose="020B0503050000020004" pitchFamily="34" charset="0"/>
              </a:rPr>
              <a:t>"</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D19A66"/>
                </a:solidFill>
                <a:effectLst/>
                <a:latin typeface="Fira Sans" panose="020B0503050000020004" pitchFamily="34" charset="0"/>
              </a:rPr>
              <a:t>member2</a:t>
            </a:r>
            <a:r>
              <a:rPr lang="en-US" sz="2000" b="0" dirty="0">
                <a:solidFill>
                  <a:srgbClr val="56B6C2"/>
                </a:solidFill>
                <a:effectLst/>
                <a:latin typeface="Fira Sans" panose="020B0503050000020004" pitchFamily="34" charset="0"/>
              </a:rPr>
              <a:t>=</a:t>
            </a:r>
            <a:r>
              <a:rPr lang="en-US" sz="2000" b="0" dirty="0">
                <a:solidFill>
                  <a:srgbClr val="D19A66"/>
                </a:solidFill>
                <a:effectLst/>
                <a:latin typeface="Fira Sans" panose="020B0503050000020004" pitchFamily="34" charset="0"/>
              </a:rPr>
              <a:t>20</a:t>
            </a:r>
            <a:r>
              <a:rPr lang="en-US" sz="2000" b="0" dirty="0">
                <a:solidFill>
                  <a:srgbClr val="ABB2BF"/>
                </a:solidFill>
                <a:effectLst/>
                <a:latin typeface="Fira Sans" panose="020B0503050000020004" pitchFamily="34" charset="0"/>
              </a:rPr>
              <a:t>;</a:t>
            </a:r>
          </a:p>
        </p:txBody>
      </p:sp>
      <p:sp>
        <p:nvSpPr>
          <p:cNvPr id="11" name="TextBox 10">
            <a:extLst>
              <a:ext uri="{FF2B5EF4-FFF2-40B4-BE49-F238E27FC236}">
                <a16:creationId xmlns:a16="http://schemas.microsoft.com/office/drawing/2014/main" id="{8B8DC971-CE27-985C-94DB-384369974813}"/>
              </a:ext>
            </a:extLst>
          </p:cNvPr>
          <p:cNvSpPr txBox="1"/>
          <p:nvPr/>
        </p:nvSpPr>
        <p:spPr>
          <a:xfrm>
            <a:off x="5184351" y="2546679"/>
            <a:ext cx="3318329" cy="523220"/>
          </a:xfrm>
          <a:prstGeom prst="rect">
            <a:avLst/>
          </a:prstGeom>
          <a:noFill/>
        </p:spPr>
        <p:txBody>
          <a:bodyPr wrap="square">
            <a:spAutoFit/>
          </a:bodyPr>
          <a:lstStyle/>
          <a:p>
            <a:r>
              <a:rPr lang="en-US" b="0" dirty="0">
                <a:solidFill>
                  <a:srgbClr val="ABB2BF"/>
                </a:solidFill>
                <a:effectLst/>
                <a:latin typeface="Consolas" panose="020B0609020204030204" pitchFamily="49" charset="0"/>
              </a:rPr>
              <a:t> </a:t>
            </a:r>
            <a:r>
              <a:rPr lang="en-US" sz="2800" dirty="0">
                <a:solidFill>
                  <a:schemeClr val="dk1"/>
                </a:solidFill>
                <a:latin typeface="Fira Sans" panose="020B0503050000020004" pitchFamily="34" charset="0"/>
                <a:cs typeface="Aref Ruqaa"/>
              </a:rPr>
              <a:t>ERROR!!  Why? </a:t>
            </a:r>
          </a:p>
        </p:txBody>
      </p:sp>
    </p:spTree>
    <p:extLst>
      <p:ext uri="{BB962C8B-B14F-4D97-AF65-F5344CB8AC3E}">
        <p14:creationId xmlns:p14="http://schemas.microsoft.com/office/powerpoint/2010/main" val="13378183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p:bldP spid="10" grpId="0"/>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31"/>
          <p:cNvSpPr txBox="1">
            <a:spLocks noGrp="1"/>
          </p:cNvSpPr>
          <p:nvPr>
            <p:ph type="title" idx="15"/>
          </p:nvPr>
        </p:nvSpPr>
        <p:spPr>
          <a:xfrm>
            <a:off x="534942" y="17763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Fira Sans" panose="020B0503050000020004" pitchFamily="34" charset="0"/>
              </a:rPr>
              <a:t>Rules </a:t>
            </a:r>
            <a:endParaRPr dirty="0">
              <a:latin typeface="Fira Sans" panose="020B0503050000020004" pitchFamily="34" charset="0"/>
            </a:endParaRPr>
          </a:p>
        </p:txBody>
      </p:sp>
      <p:sp>
        <p:nvSpPr>
          <p:cNvPr id="15" name="Subtitle 14">
            <a:extLst>
              <a:ext uri="{FF2B5EF4-FFF2-40B4-BE49-F238E27FC236}">
                <a16:creationId xmlns:a16="http://schemas.microsoft.com/office/drawing/2014/main" id="{B9B7CE7A-F646-A84F-2904-771B88F44FB9}"/>
              </a:ext>
            </a:extLst>
          </p:cNvPr>
          <p:cNvSpPr>
            <a:spLocks noGrp="1"/>
          </p:cNvSpPr>
          <p:nvPr>
            <p:ph type="subTitle" idx="9"/>
          </p:nvPr>
        </p:nvSpPr>
        <p:spPr>
          <a:xfrm>
            <a:off x="1299883" y="823683"/>
            <a:ext cx="6363660" cy="1041563"/>
          </a:xfrm>
        </p:spPr>
        <p:txBody>
          <a:bodyPr/>
          <a:lstStyle/>
          <a:p>
            <a:r>
              <a:rPr lang="en-US" sz="2000" b="0" dirty="0"/>
              <a:t>We deal with Mohsen</a:t>
            </a:r>
          </a:p>
          <a:p>
            <a:r>
              <a:rPr lang="en-US" sz="2000" b="0" dirty="0"/>
              <a:t>Good things give you Mohsens   </a:t>
            </a:r>
            <a:endParaRPr lang="en-AS" sz="2000" b="0" dirty="0"/>
          </a:p>
        </p:txBody>
      </p:sp>
      <p:sp>
        <p:nvSpPr>
          <p:cNvPr id="20" name="Subtitle 14">
            <a:extLst>
              <a:ext uri="{FF2B5EF4-FFF2-40B4-BE49-F238E27FC236}">
                <a16:creationId xmlns:a16="http://schemas.microsoft.com/office/drawing/2014/main" id="{18DE2209-CBCD-35FC-4D1C-6D5D1F8E00E8}"/>
              </a:ext>
            </a:extLst>
          </p:cNvPr>
          <p:cNvSpPr txBox="1">
            <a:spLocks/>
          </p:cNvSpPr>
          <p:nvPr/>
        </p:nvSpPr>
        <p:spPr>
          <a:xfrm>
            <a:off x="1866899" y="1865246"/>
            <a:ext cx="5040085" cy="118110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200" b="1" i="0" u="none" strike="noStrike" cap="none">
                <a:solidFill>
                  <a:schemeClr val="dk1"/>
                </a:solidFill>
                <a:latin typeface="Fira Sans" panose="020B0503050000020004" pitchFamily="34" charset="0"/>
                <a:ea typeface="Fira Sans" panose="020B0503050000020004" pitchFamily="34" charset="0"/>
                <a:cs typeface="Aref Ruqaa"/>
                <a:sym typeface="Aref Ruqaa"/>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482600" indent="-342900">
              <a:buFont typeface="Arial" panose="020B0604020202020204" pitchFamily="34" charset="0"/>
              <a:buChar char="•"/>
            </a:pPr>
            <a:r>
              <a:rPr lang="en-US" sz="2000" b="0" dirty="0"/>
              <a:t>Participate in session</a:t>
            </a:r>
          </a:p>
          <a:p>
            <a:pPr marL="482600" indent="-342900">
              <a:buFont typeface="Arial" panose="020B0604020202020204" pitchFamily="34" charset="0"/>
              <a:buChar char="•"/>
            </a:pPr>
            <a:r>
              <a:rPr lang="en-US" sz="2000" b="0" dirty="0"/>
              <a:t>Submit task</a:t>
            </a:r>
          </a:p>
          <a:p>
            <a:pPr marL="482600" indent="-342900">
              <a:buFont typeface="Arial" panose="020B0604020202020204" pitchFamily="34" charset="0"/>
              <a:buChar char="•"/>
            </a:pPr>
            <a:endParaRPr lang="en-AS" b="0" dirty="0"/>
          </a:p>
        </p:txBody>
      </p:sp>
      <p:sp>
        <p:nvSpPr>
          <p:cNvPr id="21" name="TextBox 20">
            <a:extLst>
              <a:ext uri="{FF2B5EF4-FFF2-40B4-BE49-F238E27FC236}">
                <a16:creationId xmlns:a16="http://schemas.microsoft.com/office/drawing/2014/main" id="{8660B6F8-32E8-202B-D576-BB9C23221C57}"/>
              </a:ext>
            </a:extLst>
          </p:cNvPr>
          <p:cNvSpPr txBox="1"/>
          <p:nvPr/>
        </p:nvSpPr>
        <p:spPr>
          <a:xfrm>
            <a:off x="1237070" y="2839037"/>
            <a:ext cx="5980159" cy="1015663"/>
          </a:xfrm>
          <a:prstGeom prst="rect">
            <a:avLst/>
          </a:prstGeom>
          <a:noFill/>
        </p:spPr>
        <p:txBody>
          <a:bodyPr wrap="square" rtlCol="0">
            <a:spAutoFit/>
          </a:bodyPr>
          <a:lstStyle/>
          <a:p>
            <a:r>
              <a:rPr lang="en-US" sz="2000" dirty="0">
                <a:solidFill>
                  <a:schemeClr val="dk1"/>
                </a:solidFill>
                <a:latin typeface="Fira Sans" panose="020B0503050000020004" pitchFamily="34" charset="0"/>
                <a:cs typeface="Aref Ruqaa"/>
                <a:sym typeface="Aref Ruqaa"/>
              </a:rPr>
              <a:t>Absence of two meetings without a real excuse</a:t>
            </a:r>
          </a:p>
          <a:p>
            <a:r>
              <a:rPr lang="en-US" sz="2000" dirty="0">
                <a:solidFill>
                  <a:schemeClr val="dk1"/>
                </a:solidFill>
                <a:latin typeface="Fira Sans" panose="020B0503050000020004" pitchFamily="34" charset="0"/>
                <a:cs typeface="Aref Ruqaa"/>
                <a:sym typeface="Aref Ruqaa"/>
              </a:rPr>
              <a:t> (</a:t>
            </a:r>
            <a:r>
              <a:rPr lang="en-US" sz="2000" dirty="0">
                <a:solidFill>
                  <a:srgbClr val="C00000"/>
                </a:solidFill>
                <a:latin typeface="Fira Sans" panose="020B0503050000020004" pitchFamily="34" charset="0"/>
                <a:cs typeface="Aref Ruqaa"/>
                <a:sym typeface="Aref Ruqaa"/>
              </a:rPr>
              <a:t>alert + affect on your Mohsens</a:t>
            </a:r>
            <a:r>
              <a:rPr lang="en-US" sz="2000" dirty="0">
                <a:solidFill>
                  <a:schemeClr val="dk1"/>
                </a:solidFill>
                <a:latin typeface="Fira Sans" panose="020B0503050000020004" pitchFamily="34" charset="0"/>
                <a:cs typeface="Aref Ruqaa"/>
                <a:sym typeface="Aref Ruqaa"/>
              </a:rPr>
              <a:t>)</a:t>
            </a:r>
          </a:p>
          <a:p>
            <a:endParaRPr lang="en-AS" sz="2000" dirty="0">
              <a:solidFill>
                <a:schemeClr val="dk1"/>
              </a:solidFill>
              <a:latin typeface="Fira Sans" panose="020B0503050000020004" pitchFamily="34" charset="0"/>
              <a:cs typeface="Aref Ruqaa"/>
              <a:sym typeface="Aref Ruqaa"/>
            </a:endParaRPr>
          </a:p>
        </p:txBody>
      </p:sp>
    </p:spTree>
    <p:extLst>
      <p:ext uri="{BB962C8B-B14F-4D97-AF65-F5344CB8AC3E}">
        <p14:creationId xmlns:p14="http://schemas.microsoft.com/office/powerpoint/2010/main" val="31602341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5" name="Google Shape;1266;p31">
            <a:extLst>
              <a:ext uri="{FF2B5EF4-FFF2-40B4-BE49-F238E27FC236}">
                <a16:creationId xmlns:a16="http://schemas.microsoft.com/office/drawing/2014/main" id="{A72B2F0E-6A87-04D8-73E4-D45A56A6F72F}"/>
              </a:ext>
            </a:extLst>
          </p:cNvPr>
          <p:cNvSpPr txBox="1">
            <a:spLocks/>
          </p:cNvSpPr>
          <p:nvPr/>
        </p:nvSpPr>
        <p:spPr>
          <a:xfrm>
            <a:off x="2360953" y="194976"/>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dk1"/>
                </a:solidFill>
                <a:latin typeface="Aref Ruqaa"/>
                <a:cs typeface="Aref Ruqaa"/>
                <a:sym typeface="Aref Ruqaa"/>
              </a:rPr>
              <a:t>const  &amp;  final</a:t>
            </a:r>
          </a:p>
        </p:txBody>
      </p:sp>
      <p:sp>
        <p:nvSpPr>
          <p:cNvPr id="2" name="TextBox 1">
            <a:extLst>
              <a:ext uri="{FF2B5EF4-FFF2-40B4-BE49-F238E27FC236}">
                <a16:creationId xmlns:a16="http://schemas.microsoft.com/office/drawing/2014/main" id="{D57622F3-7FE5-8B95-D3D8-38F394F9F5E4}"/>
              </a:ext>
            </a:extLst>
          </p:cNvPr>
          <p:cNvSpPr txBox="1"/>
          <p:nvPr/>
        </p:nvSpPr>
        <p:spPr>
          <a:xfrm>
            <a:off x="611564" y="813649"/>
            <a:ext cx="7465635" cy="1384995"/>
          </a:xfrm>
          <a:prstGeom prst="rect">
            <a:avLst/>
          </a:prstGeom>
          <a:noFill/>
        </p:spPr>
        <p:txBody>
          <a:bodyPr wrap="square" rtlCol="0">
            <a:spAutoFit/>
          </a:bodyPr>
          <a:lstStyle/>
          <a:p>
            <a:r>
              <a:rPr lang="en-US" sz="2800" b="1" dirty="0">
                <a:solidFill>
                  <a:schemeClr val="dk1"/>
                </a:solidFill>
                <a:latin typeface="Aref Ruqaa"/>
                <a:cs typeface="Aref Ruqaa"/>
              </a:rPr>
              <a:t>       </a:t>
            </a:r>
            <a:r>
              <a:rPr lang="en-US" sz="2800" b="1" dirty="0">
                <a:solidFill>
                  <a:schemeClr val="dk1"/>
                </a:solidFill>
                <a:latin typeface="Fira Sans" panose="020B0503050000020004" pitchFamily="34" charset="0"/>
                <a:cs typeface="Aref Ruqaa"/>
              </a:rPr>
              <a:t>const</a:t>
            </a:r>
          </a:p>
          <a:p>
            <a:r>
              <a:rPr lang="en-US" sz="2800" dirty="0">
                <a:solidFill>
                  <a:schemeClr val="dk1"/>
                </a:solidFill>
                <a:latin typeface="Fira Sans" panose="020B0503050000020004" pitchFamily="34" charset="0"/>
                <a:cs typeface="Aref Ruqaa"/>
              </a:rPr>
              <a:t>      Value fixed in compile time</a:t>
            </a:r>
          </a:p>
          <a:p>
            <a:r>
              <a:rPr lang="en-US" sz="2800" dirty="0">
                <a:solidFill>
                  <a:schemeClr val="dk1"/>
                </a:solidFill>
                <a:latin typeface="Fira Sans" panose="020B0503050000020004" pitchFamily="34" charset="0"/>
                <a:cs typeface="Aref Ruqaa"/>
              </a:rPr>
              <a:t>       (must know this value once declare it)</a:t>
            </a:r>
          </a:p>
        </p:txBody>
      </p:sp>
      <p:sp>
        <p:nvSpPr>
          <p:cNvPr id="3" name="TextBox 2">
            <a:extLst>
              <a:ext uri="{FF2B5EF4-FFF2-40B4-BE49-F238E27FC236}">
                <a16:creationId xmlns:a16="http://schemas.microsoft.com/office/drawing/2014/main" id="{F707A877-5C31-8A8A-AC72-69B874E1DD89}"/>
              </a:ext>
            </a:extLst>
          </p:cNvPr>
          <p:cNvSpPr txBox="1"/>
          <p:nvPr/>
        </p:nvSpPr>
        <p:spPr>
          <a:xfrm>
            <a:off x="611563" y="2502647"/>
            <a:ext cx="7465635" cy="1384995"/>
          </a:xfrm>
          <a:prstGeom prst="rect">
            <a:avLst/>
          </a:prstGeom>
          <a:noFill/>
        </p:spPr>
        <p:txBody>
          <a:bodyPr wrap="square" rtlCol="0">
            <a:spAutoFit/>
          </a:bodyPr>
          <a:lstStyle/>
          <a:p>
            <a:r>
              <a:rPr lang="en-US" sz="2800" b="1" dirty="0">
                <a:solidFill>
                  <a:schemeClr val="dk1"/>
                </a:solidFill>
                <a:latin typeface="Aref Ruqaa"/>
                <a:cs typeface="Aref Ruqaa"/>
              </a:rPr>
              <a:t>       </a:t>
            </a:r>
            <a:r>
              <a:rPr lang="en-US" sz="2800" b="1" dirty="0">
                <a:solidFill>
                  <a:schemeClr val="dk1"/>
                </a:solidFill>
                <a:latin typeface="Fira Sans" panose="020B0503050000020004" pitchFamily="34" charset="0"/>
                <a:cs typeface="Aref Ruqaa"/>
              </a:rPr>
              <a:t>final</a:t>
            </a:r>
          </a:p>
          <a:p>
            <a:r>
              <a:rPr lang="en-US" sz="2800" dirty="0">
                <a:solidFill>
                  <a:schemeClr val="dk1"/>
                </a:solidFill>
                <a:latin typeface="Fira Sans" panose="020B0503050000020004" pitchFamily="34" charset="0"/>
                <a:cs typeface="Aref Ruqaa"/>
              </a:rPr>
              <a:t>      Value fixed in runtime time</a:t>
            </a:r>
          </a:p>
          <a:p>
            <a:r>
              <a:rPr lang="en-US" sz="2800" dirty="0">
                <a:solidFill>
                  <a:schemeClr val="dk1"/>
                </a:solidFill>
                <a:latin typeface="Fira Sans" panose="020B0503050000020004" pitchFamily="34" charset="0"/>
                <a:cs typeface="Aref Ruqaa"/>
              </a:rPr>
              <a:t>       (can give the value after declare it)</a:t>
            </a:r>
          </a:p>
        </p:txBody>
      </p:sp>
      <p:pic>
        <p:nvPicPr>
          <p:cNvPr id="8" name="Picture 7">
            <a:extLst>
              <a:ext uri="{FF2B5EF4-FFF2-40B4-BE49-F238E27FC236}">
                <a16:creationId xmlns:a16="http://schemas.microsoft.com/office/drawing/2014/main" id="{A10B7C6B-6E9E-B828-4EE4-C98C97F05D04}"/>
              </a:ext>
            </a:extLst>
          </p:cNvPr>
          <p:cNvPicPr>
            <a:picLocks noChangeAspect="1"/>
          </p:cNvPicPr>
          <p:nvPr/>
        </p:nvPicPr>
        <p:blipFill>
          <a:blip r:embed="rId3"/>
          <a:stretch>
            <a:fillRect/>
          </a:stretch>
        </p:blipFill>
        <p:spPr>
          <a:xfrm>
            <a:off x="1794277" y="1096660"/>
            <a:ext cx="5716142" cy="2811973"/>
          </a:xfrm>
          <a:prstGeom prst="rect">
            <a:avLst/>
          </a:prstGeom>
        </p:spPr>
      </p:pic>
    </p:spTree>
    <p:extLst>
      <p:ext uri="{BB962C8B-B14F-4D97-AF65-F5344CB8AC3E}">
        <p14:creationId xmlns:p14="http://schemas.microsoft.com/office/powerpoint/2010/main" val="18787494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2425800" y="1745138"/>
            <a:ext cx="4292400" cy="155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Null Safety</a:t>
            </a:r>
          </a:p>
        </p:txBody>
      </p:sp>
      <p:sp>
        <p:nvSpPr>
          <p:cNvPr id="1298" name="Google Shape;1298;p34"/>
          <p:cNvSpPr txBox="1">
            <a:spLocks noGrp="1"/>
          </p:cNvSpPr>
          <p:nvPr>
            <p:ph type="title" idx="2"/>
          </p:nvPr>
        </p:nvSpPr>
        <p:spPr>
          <a:xfrm>
            <a:off x="3787200" y="76810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Tree>
    <p:extLst>
      <p:ext uri="{BB962C8B-B14F-4D97-AF65-F5344CB8AC3E}">
        <p14:creationId xmlns:p14="http://schemas.microsoft.com/office/powerpoint/2010/main" val="13681198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5" name="Google Shape;1266;p31">
            <a:extLst>
              <a:ext uri="{FF2B5EF4-FFF2-40B4-BE49-F238E27FC236}">
                <a16:creationId xmlns:a16="http://schemas.microsoft.com/office/drawing/2014/main" id="{A72B2F0E-6A87-04D8-73E4-D45A56A6F72F}"/>
              </a:ext>
            </a:extLst>
          </p:cNvPr>
          <p:cNvSpPr txBox="1">
            <a:spLocks/>
          </p:cNvSpPr>
          <p:nvPr/>
        </p:nvSpPr>
        <p:spPr>
          <a:xfrm>
            <a:off x="2360953" y="491593"/>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dk1"/>
                </a:solidFill>
                <a:latin typeface="Fira Sans" panose="020B0503050000020004" pitchFamily="34" charset="0"/>
                <a:cs typeface="Aref Ruqaa"/>
                <a:sym typeface="Aref Ruqaa"/>
              </a:rPr>
              <a:t>Meaning of  null</a:t>
            </a:r>
          </a:p>
        </p:txBody>
      </p:sp>
      <p:sp>
        <p:nvSpPr>
          <p:cNvPr id="2" name="TextBox 1">
            <a:extLst>
              <a:ext uri="{FF2B5EF4-FFF2-40B4-BE49-F238E27FC236}">
                <a16:creationId xmlns:a16="http://schemas.microsoft.com/office/drawing/2014/main" id="{D57622F3-7FE5-8B95-D3D8-38F394F9F5E4}"/>
              </a:ext>
            </a:extLst>
          </p:cNvPr>
          <p:cNvSpPr txBox="1"/>
          <p:nvPr/>
        </p:nvSpPr>
        <p:spPr>
          <a:xfrm>
            <a:off x="1342640" y="2035271"/>
            <a:ext cx="6819226" cy="1384995"/>
          </a:xfrm>
          <a:prstGeom prst="rect">
            <a:avLst/>
          </a:prstGeom>
          <a:noFill/>
        </p:spPr>
        <p:txBody>
          <a:bodyPr wrap="square" rtlCol="0">
            <a:spAutoFit/>
          </a:bodyPr>
          <a:lstStyle/>
          <a:p>
            <a:r>
              <a:rPr lang="en-US" sz="2800" b="1" dirty="0">
                <a:solidFill>
                  <a:schemeClr val="dk1"/>
                </a:solidFill>
                <a:latin typeface="Fira Sans" panose="020B0503050000020004" pitchFamily="34" charset="0"/>
                <a:cs typeface="Aref Ruqaa"/>
              </a:rPr>
              <a:t>a variable does not currently hold any meaningful value or does not refer to any object.</a:t>
            </a:r>
          </a:p>
        </p:txBody>
      </p:sp>
    </p:spTree>
    <p:extLst>
      <p:ext uri="{BB962C8B-B14F-4D97-AF65-F5344CB8AC3E}">
        <p14:creationId xmlns:p14="http://schemas.microsoft.com/office/powerpoint/2010/main" val="40920681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5" name="Google Shape;1266;p31">
            <a:extLst>
              <a:ext uri="{FF2B5EF4-FFF2-40B4-BE49-F238E27FC236}">
                <a16:creationId xmlns:a16="http://schemas.microsoft.com/office/drawing/2014/main" id="{A72B2F0E-6A87-04D8-73E4-D45A56A6F72F}"/>
              </a:ext>
            </a:extLst>
          </p:cNvPr>
          <p:cNvSpPr txBox="1">
            <a:spLocks/>
          </p:cNvSpPr>
          <p:nvPr/>
        </p:nvSpPr>
        <p:spPr>
          <a:xfrm>
            <a:off x="2509754" y="467529"/>
            <a:ext cx="4026978" cy="9435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dirty="0">
                <a:solidFill>
                  <a:schemeClr val="dk1"/>
                </a:solidFill>
                <a:latin typeface="Aref Ruqaa"/>
                <a:cs typeface="Aref Ruqaa"/>
                <a:sym typeface="Aref Ruqaa"/>
              </a:rPr>
              <a:t>Null Safety</a:t>
            </a:r>
          </a:p>
        </p:txBody>
      </p:sp>
      <p:sp>
        <p:nvSpPr>
          <p:cNvPr id="2" name="TextBox 1">
            <a:extLst>
              <a:ext uri="{FF2B5EF4-FFF2-40B4-BE49-F238E27FC236}">
                <a16:creationId xmlns:a16="http://schemas.microsoft.com/office/drawing/2014/main" id="{D57622F3-7FE5-8B95-D3D8-38F394F9F5E4}"/>
              </a:ext>
            </a:extLst>
          </p:cNvPr>
          <p:cNvSpPr txBox="1"/>
          <p:nvPr/>
        </p:nvSpPr>
        <p:spPr>
          <a:xfrm>
            <a:off x="1216529" y="1663809"/>
            <a:ext cx="7106724" cy="1815882"/>
          </a:xfrm>
          <a:prstGeom prst="rect">
            <a:avLst/>
          </a:prstGeom>
          <a:noFill/>
        </p:spPr>
        <p:txBody>
          <a:bodyPr wrap="square" rtlCol="0">
            <a:spAutoFit/>
          </a:bodyPr>
          <a:lstStyle/>
          <a:p>
            <a:r>
              <a:rPr lang="en-US" sz="2800" dirty="0">
                <a:solidFill>
                  <a:schemeClr val="dk1"/>
                </a:solidFill>
                <a:latin typeface="Fira Sans" panose="020B0503050000020004" pitchFamily="34" charset="0"/>
                <a:cs typeface="Aref Ruqaa"/>
              </a:rPr>
              <a:t>prevent null reference errors and makes code more reliable by ensuring that variables are non-nullable unless explicitly marked as nullable.</a:t>
            </a:r>
          </a:p>
        </p:txBody>
      </p:sp>
    </p:spTree>
    <p:extLst>
      <p:ext uri="{BB962C8B-B14F-4D97-AF65-F5344CB8AC3E}">
        <p14:creationId xmlns:p14="http://schemas.microsoft.com/office/powerpoint/2010/main" val="55811503"/>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pic>
        <p:nvPicPr>
          <p:cNvPr id="4" name="Picture 3">
            <a:extLst>
              <a:ext uri="{FF2B5EF4-FFF2-40B4-BE49-F238E27FC236}">
                <a16:creationId xmlns:a16="http://schemas.microsoft.com/office/drawing/2014/main" id="{8C8142EF-1033-7B96-3D5B-90393FC5FDCE}"/>
              </a:ext>
            </a:extLst>
          </p:cNvPr>
          <p:cNvPicPr>
            <a:picLocks noChangeAspect="1"/>
          </p:cNvPicPr>
          <p:nvPr/>
        </p:nvPicPr>
        <p:blipFill>
          <a:blip r:embed="rId3"/>
          <a:stretch>
            <a:fillRect/>
          </a:stretch>
        </p:blipFill>
        <p:spPr>
          <a:xfrm>
            <a:off x="1843203" y="1270873"/>
            <a:ext cx="5802237" cy="1300877"/>
          </a:xfrm>
          <a:prstGeom prst="rect">
            <a:avLst/>
          </a:prstGeom>
        </p:spPr>
      </p:pic>
      <p:sp>
        <p:nvSpPr>
          <p:cNvPr id="7" name="TextBox 6">
            <a:extLst>
              <a:ext uri="{FF2B5EF4-FFF2-40B4-BE49-F238E27FC236}">
                <a16:creationId xmlns:a16="http://schemas.microsoft.com/office/drawing/2014/main" id="{92B0433A-0062-3A53-9BC7-4257F6767A1D}"/>
              </a:ext>
            </a:extLst>
          </p:cNvPr>
          <p:cNvSpPr txBox="1"/>
          <p:nvPr/>
        </p:nvSpPr>
        <p:spPr>
          <a:xfrm>
            <a:off x="2644588" y="353351"/>
            <a:ext cx="4876800" cy="523220"/>
          </a:xfrm>
          <a:prstGeom prst="rect">
            <a:avLst/>
          </a:prstGeom>
          <a:noFill/>
        </p:spPr>
        <p:txBody>
          <a:bodyPr wrap="square">
            <a:spAutoFit/>
          </a:bodyPr>
          <a:lstStyle/>
          <a:p>
            <a:r>
              <a:rPr lang="en-US" sz="2800" b="1" dirty="0">
                <a:solidFill>
                  <a:schemeClr val="dk1"/>
                </a:solidFill>
                <a:latin typeface="Aref Ruqaa"/>
                <a:cs typeface="Aref Ruqaa"/>
              </a:rPr>
              <a:t>?  Nullable  Operator</a:t>
            </a:r>
            <a:endParaRPr lang="en-AS" sz="2800" b="1" dirty="0">
              <a:solidFill>
                <a:schemeClr val="dk1"/>
              </a:solidFill>
              <a:latin typeface="Aref Ruqaa"/>
              <a:cs typeface="Aref Ruqaa"/>
            </a:endParaRPr>
          </a:p>
        </p:txBody>
      </p:sp>
      <p:sp>
        <p:nvSpPr>
          <p:cNvPr id="8" name="TextBox 7">
            <a:extLst>
              <a:ext uri="{FF2B5EF4-FFF2-40B4-BE49-F238E27FC236}">
                <a16:creationId xmlns:a16="http://schemas.microsoft.com/office/drawing/2014/main" id="{5C6866DE-4257-70DE-9DE6-444369914B9E}"/>
              </a:ext>
            </a:extLst>
          </p:cNvPr>
          <p:cNvSpPr txBox="1"/>
          <p:nvPr/>
        </p:nvSpPr>
        <p:spPr>
          <a:xfrm>
            <a:off x="2275580" y="2704442"/>
            <a:ext cx="5478889" cy="523220"/>
          </a:xfrm>
          <a:prstGeom prst="rect">
            <a:avLst/>
          </a:prstGeom>
          <a:noFill/>
        </p:spPr>
        <p:txBody>
          <a:bodyPr wrap="square">
            <a:spAutoFit/>
          </a:bodyPr>
          <a:lstStyle/>
          <a:p>
            <a:r>
              <a:rPr lang="en-US" sz="2800" b="1" dirty="0">
                <a:solidFill>
                  <a:schemeClr val="dk1"/>
                </a:solidFill>
                <a:latin typeface="Aref Ruqaa"/>
                <a:cs typeface="Aref Ruqaa"/>
              </a:rPr>
              <a:t>?.   Conditional Property  access</a:t>
            </a:r>
            <a:endParaRPr lang="en-AS" sz="2800" b="1" dirty="0">
              <a:solidFill>
                <a:schemeClr val="dk1"/>
              </a:solidFill>
              <a:latin typeface="Aref Ruqaa"/>
              <a:cs typeface="Aref Ruqaa"/>
            </a:endParaRPr>
          </a:p>
        </p:txBody>
      </p:sp>
      <p:pic>
        <p:nvPicPr>
          <p:cNvPr id="9" name="Picture 8" descr="A black background with white text&#10;&#10;Description automatically generated">
            <a:extLst>
              <a:ext uri="{FF2B5EF4-FFF2-40B4-BE49-F238E27FC236}">
                <a16:creationId xmlns:a16="http://schemas.microsoft.com/office/drawing/2014/main" id="{D6B8C774-FE70-35F6-B520-0289CCF15037}"/>
              </a:ext>
            </a:extLst>
          </p:cNvPr>
          <p:cNvPicPr>
            <a:picLocks noChangeAspect="1"/>
          </p:cNvPicPr>
          <p:nvPr/>
        </p:nvPicPr>
        <p:blipFill>
          <a:blip r:embed="rId4"/>
          <a:stretch>
            <a:fillRect/>
          </a:stretch>
        </p:blipFill>
        <p:spPr>
          <a:xfrm>
            <a:off x="1766047" y="3358905"/>
            <a:ext cx="6311769" cy="1370108"/>
          </a:xfrm>
          <a:prstGeom prst="rect">
            <a:avLst/>
          </a:prstGeom>
        </p:spPr>
      </p:pic>
    </p:spTree>
    <p:extLst>
      <p:ext uri="{BB962C8B-B14F-4D97-AF65-F5344CB8AC3E}">
        <p14:creationId xmlns:p14="http://schemas.microsoft.com/office/powerpoint/2010/main" val="492422089"/>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7" name="TextBox 6">
            <a:extLst>
              <a:ext uri="{FF2B5EF4-FFF2-40B4-BE49-F238E27FC236}">
                <a16:creationId xmlns:a16="http://schemas.microsoft.com/office/drawing/2014/main" id="{92B0433A-0062-3A53-9BC7-4257F6767A1D}"/>
              </a:ext>
            </a:extLst>
          </p:cNvPr>
          <p:cNvSpPr txBox="1"/>
          <p:nvPr/>
        </p:nvSpPr>
        <p:spPr>
          <a:xfrm>
            <a:off x="2275579" y="249680"/>
            <a:ext cx="4399679" cy="1354217"/>
          </a:xfrm>
          <a:prstGeom prst="rect">
            <a:avLst/>
          </a:prstGeom>
          <a:noFill/>
        </p:spPr>
        <p:txBody>
          <a:bodyPr wrap="square">
            <a:spAutoFit/>
          </a:bodyPr>
          <a:lstStyle/>
          <a:p>
            <a:r>
              <a:rPr lang="en-US" sz="1800" dirty="0">
                <a:solidFill>
                  <a:srgbClr val="2F5496"/>
                </a:solidFill>
                <a:effectLst/>
                <a:latin typeface="Calibri" panose="020F0502020204030204" pitchFamily="34" charset="0"/>
                <a:ea typeface="Calibri" panose="020F0502020204030204" pitchFamily="34" charset="0"/>
                <a:cs typeface="Arial" panose="020B0604020202020204" pitchFamily="34" charset="0"/>
              </a:rPr>
              <a:t> </a:t>
            </a:r>
            <a:r>
              <a:rPr lang="en-US" sz="2800" b="1" dirty="0">
                <a:solidFill>
                  <a:schemeClr val="dk1"/>
                </a:solidFill>
                <a:latin typeface="Aref Ruqaa"/>
                <a:cs typeface="Aref Ruqaa"/>
              </a:rPr>
              <a:t>??  null-aware operator</a:t>
            </a:r>
          </a:p>
          <a:p>
            <a:r>
              <a:rPr lang="en-AS" sz="1800" kern="100" dirty="0">
                <a:solidFill>
                  <a:srgbClr val="FFFFFF"/>
                </a:solidFill>
                <a:effectLst/>
                <a:highlight>
                  <a:srgbClr val="000000"/>
                </a:highlight>
                <a:latin typeface="Ubuntu Mono" panose="020B0509030602030204" pitchFamily="49" charset="0"/>
                <a:ea typeface="Calibri" panose="020F0502020204030204" pitchFamily="34" charset="0"/>
                <a:cs typeface="Arial" panose="020B0604020202020204" pitchFamily="34" charset="0"/>
              </a:rPr>
              <a:t>expression1 </a:t>
            </a:r>
            <a:r>
              <a:rPr lang="en-AS" sz="1800" kern="100" dirty="0">
                <a:solidFill>
                  <a:srgbClr val="00A67D"/>
                </a:solidFill>
                <a:effectLst/>
                <a:highlight>
                  <a:srgbClr val="000000"/>
                </a:highlight>
                <a:latin typeface="Ubuntu Mono" panose="020B0509030602030204" pitchFamily="49" charset="0"/>
                <a:ea typeface="Calibri" panose="020F0502020204030204" pitchFamily="34" charset="0"/>
                <a:cs typeface="Arial" panose="020B0604020202020204" pitchFamily="34" charset="0"/>
              </a:rPr>
              <a:t>??</a:t>
            </a:r>
            <a:r>
              <a:rPr lang="en-AS" sz="1800" kern="100" dirty="0">
                <a:solidFill>
                  <a:srgbClr val="FFFFFF"/>
                </a:solidFill>
                <a:effectLst/>
                <a:highlight>
                  <a:srgbClr val="000000"/>
                </a:highlight>
                <a:latin typeface="Ubuntu Mono" panose="020B0509030602030204" pitchFamily="49" charset="0"/>
                <a:ea typeface="Calibri" panose="020F0502020204030204" pitchFamily="34" charset="0"/>
                <a:cs typeface="Arial" panose="020B0604020202020204" pitchFamily="34" charset="0"/>
              </a:rPr>
              <a:t> </a:t>
            </a:r>
            <a:r>
              <a:rPr lang="en-US" sz="1800" kern="100" dirty="0">
                <a:solidFill>
                  <a:srgbClr val="FFFFFF"/>
                </a:solidFill>
                <a:effectLst/>
                <a:highlight>
                  <a:srgbClr val="000000"/>
                </a:highlight>
                <a:latin typeface="Ubuntu Mono" panose="020B0509030602030204" pitchFamily="49" charset="0"/>
                <a:ea typeface="Calibri" panose="020F0502020204030204" pitchFamily="34" charset="0"/>
                <a:cs typeface="Arial" panose="020B0604020202020204" pitchFamily="34" charset="0"/>
              </a:rPr>
              <a:t>E</a:t>
            </a:r>
            <a:r>
              <a:rPr lang="en-AS" sz="1800" kern="100" dirty="0">
                <a:solidFill>
                  <a:srgbClr val="FFFFFF"/>
                </a:solidFill>
                <a:effectLst/>
                <a:highlight>
                  <a:srgbClr val="000000"/>
                </a:highlight>
                <a:latin typeface="Ubuntu Mono" panose="020B0509030602030204" pitchFamily="49" charset="0"/>
                <a:ea typeface="Calibri" panose="020F0502020204030204" pitchFamily="34" charset="0"/>
                <a:cs typeface="Arial" panose="020B0604020202020204" pitchFamily="34" charset="0"/>
              </a:rPr>
              <a:t>xpression2</a:t>
            </a:r>
            <a:endParaRPr lang="en-US" sz="1800" kern="100" dirty="0">
              <a:solidFill>
                <a:srgbClr val="FFFFFF"/>
              </a:solidFill>
              <a:effectLst/>
              <a:highlight>
                <a:srgbClr val="000000"/>
              </a:highlight>
              <a:latin typeface="Ubuntu Mono" panose="020B0509030602030204" pitchFamily="49" charset="0"/>
              <a:ea typeface="Calibri" panose="020F0502020204030204" pitchFamily="34" charset="0"/>
              <a:cs typeface="Arial" panose="020B0604020202020204" pitchFamily="34" charset="0"/>
            </a:endParaRPr>
          </a:p>
          <a:p>
            <a:endParaRPr lang="en-US" sz="1800" kern="100" dirty="0">
              <a:solidFill>
                <a:srgbClr val="FFFFFF"/>
              </a:solidFill>
              <a:highlight>
                <a:srgbClr val="000000"/>
              </a:highlight>
              <a:latin typeface="Ubuntu Mono" panose="020B0509030602030204" pitchFamily="49" charset="0"/>
              <a:ea typeface="Calibri" panose="020F0502020204030204" pitchFamily="34" charset="0"/>
              <a:cs typeface="Arial" panose="020B0604020202020204" pitchFamily="34" charset="0"/>
            </a:endParaRPr>
          </a:p>
          <a:p>
            <a:r>
              <a:rPr lang="en-US" sz="1800" b="1" dirty="0">
                <a:solidFill>
                  <a:schemeClr val="dk1"/>
                </a:solidFill>
                <a:latin typeface="Aref Ruqaa"/>
                <a:cs typeface="Aref Ruqaa"/>
              </a:rPr>
              <a:t>If  expression1 is null , do expression 2</a:t>
            </a:r>
          </a:p>
        </p:txBody>
      </p:sp>
      <p:pic>
        <p:nvPicPr>
          <p:cNvPr id="2" name="Picture 1" descr="A computer screen shot of a code&#10;&#10;Description automatically generated">
            <a:extLst>
              <a:ext uri="{FF2B5EF4-FFF2-40B4-BE49-F238E27FC236}">
                <a16:creationId xmlns:a16="http://schemas.microsoft.com/office/drawing/2014/main" id="{F2FC9029-0584-2655-3172-14F901D5715B}"/>
              </a:ext>
            </a:extLst>
          </p:cNvPr>
          <p:cNvPicPr>
            <a:picLocks noChangeAspect="1"/>
          </p:cNvPicPr>
          <p:nvPr/>
        </p:nvPicPr>
        <p:blipFill>
          <a:blip r:embed="rId3"/>
          <a:stretch>
            <a:fillRect/>
          </a:stretch>
        </p:blipFill>
        <p:spPr>
          <a:xfrm>
            <a:off x="3978873" y="1912712"/>
            <a:ext cx="4829829" cy="2308399"/>
          </a:xfrm>
          <a:prstGeom prst="rect">
            <a:avLst/>
          </a:prstGeom>
        </p:spPr>
      </p:pic>
      <p:pic>
        <p:nvPicPr>
          <p:cNvPr id="5" name="Picture 4">
            <a:extLst>
              <a:ext uri="{FF2B5EF4-FFF2-40B4-BE49-F238E27FC236}">
                <a16:creationId xmlns:a16="http://schemas.microsoft.com/office/drawing/2014/main" id="{8EB36248-E8BE-917F-E37E-D67021CCC154}"/>
              </a:ext>
            </a:extLst>
          </p:cNvPr>
          <p:cNvPicPr>
            <a:picLocks noChangeAspect="1"/>
          </p:cNvPicPr>
          <p:nvPr/>
        </p:nvPicPr>
        <p:blipFill>
          <a:blip r:embed="rId4"/>
          <a:stretch>
            <a:fillRect/>
          </a:stretch>
        </p:blipFill>
        <p:spPr>
          <a:xfrm>
            <a:off x="724679" y="1760312"/>
            <a:ext cx="2610192" cy="2979310"/>
          </a:xfrm>
          <a:prstGeom prst="rect">
            <a:avLst/>
          </a:prstGeom>
        </p:spPr>
      </p:pic>
    </p:spTree>
    <p:extLst>
      <p:ext uri="{BB962C8B-B14F-4D97-AF65-F5344CB8AC3E}">
        <p14:creationId xmlns:p14="http://schemas.microsoft.com/office/powerpoint/2010/main" val="29493905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7" name="TextBox 6">
            <a:extLst>
              <a:ext uri="{FF2B5EF4-FFF2-40B4-BE49-F238E27FC236}">
                <a16:creationId xmlns:a16="http://schemas.microsoft.com/office/drawing/2014/main" id="{92B0433A-0062-3A53-9BC7-4257F6767A1D}"/>
              </a:ext>
            </a:extLst>
          </p:cNvPr>
          <p:cNvSpPr txBox="1"/>
          <p:nvPr/>
        </p:nvSpPr>
        <p:spPr>
          <a:xfrm>
            <a:off x="1943886" y="464833"/>
            <a:ext cx="5505785" cy="523220"/>
          </a:xfrm>
          <a:prstGeom prst="rect">
            <a:avLst/>
          </a:prstGeom>
          <a:noFill/>
        </p:spPr>
        <p:txBody>
          <a:bodyPr wrap="square">
            <a:spAutoFit/>
          </a:bodyPr>
          <a:lstStyle/>
          <a:p>
            <a:r>
              <a:rPr lang="en-US" sz="2800" b="1" dirty="0">
                <a:solidFill>
                  <a:schemeClr val="dk1"/>
                </a:solidFill>
                <a:latin typeface="Aref Ruqaa"/>
                <a:cs typeface="Aref Ruqaa"/>
              </a:rPr>
              <a:t> !    Assertion  Operator</a:t>
            </a:r>
          </a:p>
        </p:txBody>
      </p:sp>
      <p:sp>
        <p:nvSpPr>
          <p:cNvPr id="4" name="TextBox 3">
            <a:extLst>
              <a:ext uri="{FF2B5EF4-FFF2-40B4-BE49-F238E27FC236}">
                <a16:creationId xmlns:a16="http://schemas.microsoft.com/office/drawing/2014/main" id="{72063906-2D35-041B-4EB9-39A34F48C671}"/>
              </a:ext>
            </a:extLst>
          </p:cNvPr>
          <p:cNvSpPr txBox="1"/>
          <p:nvPr/>
        </p:nvSpPr>
        <p:spPr>
          <a:xfrm>
            <a:off x="1013012" y="1144243"/>
            <a:ext cx="6938682" cy="654282"/>
          </a:xfrm>
          <a:prstGeom prst="rect">
            <a:avLst/>
          </a:prstGeom>
          <a:noFill/>
        </p:spPr>
        <p:txBody>
          <a:bodyPr wrap="square">
            <a:spAutoFit/>
          </a:bodyPr>
          <a:lstStyle/>
          <a:p>
            <a:pPr>
              <a:lnSpc>
                <a:spcPct val="107000"/>
              </a:lnSpc>
              <a:spcAft>
                <a:spcPts val="800"/>
              </a:spcAft>
            </a:pPr>
            <a:r>
              <a:rPr lang="en-US" sz="1800" b="1" dirty="0">
                <a:solidFill>
                  <a:schemeClr val="dk1"/>
                </a:solidFill>
                <a:latin typeface="Aref Ruqaa"/>
                <a:cs typeface="Aref Ruqaa"/>
              </a:rPr>
              <a:t>You  are  asserting that it is non-null. or You promise to the compiler that it’s non-null.</a:t>
            </a:r>
            <a:endParaRPr lang="en-AS" sz="1800" b="1" dirty="0">
              <a:solidFill>
                <a:schemeClr val="dk1"/>
              </a:solidFill>
              <a:latin typeface="Aref Ruqaa"/>
              <a:cs typeface="Aref Ruqaa"/>
            </a:endParaRPr>
          </a:p>
        </p:txBody>
      </p:sp>
      <p:pic>
        <p:nvPicPr>
          <p:cNvPr id="6" name="Picture 5" descr="A computer screen shot of a code&#10;&#10;Description automatically generated">
            <a:extLst>
              <a:ext uri="{FF2B5EF4-FFF2-40B4-BE49-F238E27FC236}">
                <a16:creationId xmlns:a16="http://schemas.microsoft.com/office/drawing/2014/main" id="{C2CBDC9E-33F8-0F62-8731-D73BB2E369DE}"/>
              </a:ext>
            </a:extLst>
          </p:cNvPr>
          <p:cNvPicPr>
            <a:picLocks noChangeAspect="1"/>
          </p:cNvPicPr>
          <p:nvPr/>
        </p:nvPicPr>
        <p:blipFill>
          <a:blip r:embed="rId3"/>
          <a:stretch>
            <a:fillRect/>
          </a:stretch>
        </p:blipFill>
        <p:spPr>
          <a:xfrm>
            <a:off x="1441863" y="1863948"/>
            <a:ext cx="6007808" cy="3162549"/>
          </a:xfrm>
          <a:prstGeom prst="rect">
            <a:avLst/>
          </a:prstGeom>
        </p:spPr>
      </p:pic>
    </p:spTree>
    <p:extLst>
      <p:ext uri="{BB962C8B-B14F-4D97-AF65-F5344CB8AC3E}">
        <p14:creationId xmlns:p14="http://schemas.microsoft.com/office/powerpoint/2010/main" val="1899107389"/>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2323391" y="1792705"/>
            <a:ext cx="4360151" cy="2039352"/>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Functions  </a:t>
            </a:r>
            <a:br>
              <a:rPr lang="en-US" dirty="0"/>
            </a:br>
            <a:r>
              <a:rPr lang="en-US" dirty="0"/>
              <a:t>&amp;  </a:t>
            </a:r>
            <a:br>
              <a:rPr lang="en-US" dirty="0"/>
            </a:br>
            <a:r>
              <a:rPr lang="en-US" dirty="0"/>
              <a:t>Parameters</a:t>
            </a:r>
          </a:p>
        </p:txBody>
      </p:sp>
      <p:sp>
        <p:nvSpPr>
          <p:cNvPr id="1298" name="Google Shape;1298;p34"/>
          <p:cNvSpPr txBox="1">
            <a:spLocks noGrp="1"/>
          </p:cNvSpPr>
          <p:nvPr>
            <p:ph type="title" idx="2"/>
          </p:nvPr>
        </p:nvSpPr>
        <p:spPr>
          <a:xfrm>
            <a:off x="3787200" y="76810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 name="TextBox 14">
            <a:extLst>
              <a:ext uri="{FF2B5EF4-FFF2-40B4-BE49-F238E27FC236}">
                <a16:creationId xmlns:a16="http://schemas.microsoft.com/office/drawing/2014/main" id="{BDEC9B85-5388-EC32-5BF3-AEBB32F271C8}"/>
              </a:ext>
            </a:extLst>
          </p:cNvPr>
          <p:cNvSpPr txBox="1"/>
          <p:nvPr/>
        </p:nvSpPr>
        <p:spPr>
          <a:xfrm>
            <a:off x="381000" y="4454329"/>
            <a:ext cx="3124200" cy="47378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4320"/>
              </a:lnSpc>
            </a:pPr>
            <a:r>
              <a:rPr lang="en-US" dirty="0">
                <a:solidFill>
                  <a:schemeClr val="bg1">
                    <a:lumMod val="10000"/>
                    <a:lumOff val="90000"/>
                  </a:schemeClr>
                </a:solidFill>
                <a:latin typeface="Codec Pro"/>
              </a:rPr>
              <a:t>amira20nasser@gmail.com</a:t>
            </a:r>
          </a:p>
        </p:txBody>
      </p:sp>
      <p:sp>
        <p:nvSpPr>
          <p:cNvPr id="3" name="TextBox 8">
            <a:extLst>
              <a:ext uri="{FF2B5EF4-FFF2-40B4-BE49-F238E27FC236}">
                <a16:creationId xmlns:a16="http://schemas.microsoft.com/office/drawing/2014/main" id="{E01BC1D3-8E25-1552-E226-D9DCFC4E1545}"/>
              </a:ext>
            </a:extLst>
          </p:cNvPr>
          <p:cNvSpPr txBox="1"/>
          <p:nvPr/>
        </p:nvSpPr>
        <p:spPr>
          <a:xfrm>
            <a:off x="3886200" y="4558781"/>
            <a:ext cx="1676400" cy="36933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lumMod val="10000"/>
                    <a:lumOff val="90000"/>
                  </a:schemeClr>
                </a:solidFill>
                <a:latin typeface="Codec Pro"/>
                <a:hlinkClick r:id="rId3">
                  <a:extLst>
                    <a:ext uri="{A12FA001-AC4F-418D-AE19-62706E023703}">
                      <ahyp:hlinkClr xmlns:ahyp="http://schemas.microsoft.com/office/drawing/2018/hyperlinkcolor" val="tx"/>
                    </a:ext>
                  </a:extLst>
                </a:hlinkClick>
              </a:rPr>
              <a:t>LinkedIn</a:t>
            </a:r>
            <a:endParaRPr lang="en-AS" dirty="0">
              <a:solidFill>
                <a:schemeClr val="bg1">
                  <a:lumMod val="10000"/>
                  <a:lumOff val="90000"/>
                </a:schemeClr>
              </a:solidFill>
              <a:latin typeface="Codec Pro"/>
            </a:endParaRPr>
          </a:p>
        </p:txBody>
      </p:sp>
      <p:sp>
        <p:nvSpPr>
          <p:cNvPr id="4" name="TextBox 13">
            <a:extLst>
              <a:ext uri="{FF2B5EF4-FFF2-40B4-BE49-F238E27FC236}">
                <a16:creationId xmlns:a16="http://schemas.microsoft.com/office/drawing/2014/main" id="{6D5C00A3-7CFB-8221-7788-04C5B6777492}"/>
              </a:ext>
            </a:extLst>
          </p:cNvPr>
          <p:cNvSpPr txBox="1"/>
          <p:nvPr/>
        </p:nvSpPr>
        <p:spPr>
          <a:xfrm>
            <a:off x="5562600" y="4558781"/>
            <a:ext cx="3200400" cy="36933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lumMod val="10000"/>
                    <a:lumOff val="90000"/>
                  </a:schemeClr>
                </a:solidFill>
                <a:latin typeface="Codec Pro"/>
                <a:hlinkClick r:id="rId4">
                  <a:extLst>
                    <a:ext uri="{A12FA001-AC4F-418D-AE19-62706E023703}">
                      <ahyp:hlinkClr xmlns:ahyp="http://schemas.microsoft.com/office/drawing/2018/hyperlinkcolor" val="tx"/>
                    </a:ext>
                  </a:extLst>
                </a:hlinkClick>
              </a:rPr>
              <a:t>Amira Nasser | Facebook</a:t>
            </a:r>
            <a:endParaRPr lang="en-AS" dirty="0">
              <a:solidFill>
                <a:schemeClr val="bg1">
                  <a:lumMod val="10000"/>
                  <a:lumOff val="90000"/>
                </a:schemeClr>
              </a:solidFill>
              <a:latin typeface="Codec Pro"/>
            </a:endParaRPr>
          </a:p>
        </p:txBody>
      </p:sp>
    </p:spTree>
    <p:extLst>
      <p:ext uri="{BB962C8B-B14F-4D97-AF65-F5344CB8AC3E}">
        <p14:creationId xmlns:p14="http://schemas.microsoft.com/office/powerpoint/2010/main" val="16940718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7" name="TextBox 6">
            <a:extLst>
              <a:ext uri="{FF2B5EF4-FFF2-40B4-BE49-F238E27FC236}">
                <a16:creationId xmlns:a16="http://schemas.microsoft.com/office/drawing/2014/main" id="{92B0433A-0062-3A53-9BC7-4257F6767A1D}"/>
              </a:ext>
            </a:extLst>
          </p:cNvPr>
          <p:cNvSpPr txBox="1"/>
          <p:nvPr/>
        </p:nvSpPr>
        <p:spPr>
          <a:xfrm>
            <a:off x="1684241" y="89851"/>
            <a:ext cx="5505785" cy="584775"/>
          </a:xfrm>
          <a:prstGeom prst="rect">
            <a:avLst/>
          </a:prstGeom>
          <a:noFill/>
        </p:spPr>
        <p:txBody>
          <a:bodyPr wrap="square">
            <a:spAutoFit/>
          </a:bodyPr>
          <a:lstStyle/>
          <a:p>
            <a:pPr algn="ctr"/>
            <a:r>
              <a:rPr lang="en-US" sz="3200" b="1" dirty="0">
                <a:solidFill>
                  <a:schemeClr val="dk1"/>
                </a:solidFill>
                <a:latin typeface="Aref Ruqaa"/>
                <a:cs typeface="Aref Ruqaa"/>
              </a:rPr>
              <a:t>Function</a:t>
            </a:r>
          </a:p>
        </p:txBody>
      </p:sp>
      <p:sp>
        <p:nvSpPr>
          <p:cNvPr id="3" name="TextBox 2">
            <a:extLst>
              <a:ext uri="{FF2B5EF4-FFF2-40B4-BE49-F238E27FC236}">
                <a16:creationId xmlns:a16="http://schemas.microsoft.com/office/drawing/2014/main" id="{D2345057-BA31-AE70-D934-725F2A1DD113}"/>
              </a:ext>
            </a:extLst>
          </p:cNvPr>
          <p:cNvSpPr txBox="1"/>
          <p:nvPr/>
        </p:nvSpPr>
        <p:spPr>
          <a:xfrm>
            <a:off x="385482" y="1114182"/>
            <a:ext cx="3277762" cy="738664"/>
          </a:xfrm>
          <a:prstGeom prst="rect">
            <a:avLst/>
          </a:prstGeom>
          <a:noFill/>
        </p:spPr>
        <p:txBody>
          <a:bodyPr wrap="square">
            <a:spAutoFit/>
          </a:bodyPr>
          <a:lstStyle/>
          <a:p>
            <a:r>
              <a:rPr lang="en-US" b="0" dirty="0">
                <a:solidFill>
                  <a:srgbClr val="E5C07B"/>
                </a:solidFill>
                <a:effectLst/>
                <a:latin typeface="Consolas" panose="020B0609020204030204" pitchFamily="49" charset="0"/>
              </a:rPr>
              <a:t>int</a:t>
            </a: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lengthString</a:t>
            </a:r>
            <a:r>
              <a:rPr lang="en-US" b="0" dirty="0">
                <a:solidFill>
                  <a:srgbClr val="ABB2BF"/>
                </a:solidFill>
                <a:effectLst/>
                <a:latin typeface="Consolas" panose="020B0609020204030204" pitchFamily="49" charset="0"/>
              </a:rPr>
              <a:t> (</a:t>
            </a:r>
            <a:r>
              <a:rPr lang="en-US" b="0" dirty="0">
                <a:solidFill>
                  <a:srgbClr val="E5C07B"/>
                </a:solidFill>
                <a:effectLst/>
                <a:latin typeface="Consolas" panose="020B0609020204030204" pitchFamily="49" charset="0"/>
              </a:rPr>
              <a:t>String</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name</a:t>
            </a:r>
            <a:r>
              <a:rPr lang="en-US" b="0" dirty="0">
                <a:solidFill>
                  <a:srgbClr val="ABB2BF"/>
                </a:solidFill>
                <a:effectLst/>
                <a:latin typeface="Consolas" panose="020B0609020204030204" pitchFamily="49" charset="0"/>
              </a:rPr>
              <a:t>){</a:t>
            </a:r>
          </a:p>
          <a:p>
            <a:r>
              <a:rPr lang="en-US" b="0" dirty="0">
                <a:solidFill>
                  <a:srgbClr val="ABB2BF"/>
                </a:solidFill>
                <a:effectLst/>
                <a:latin typeface="Consolas" panose="020B0609020204030204" pitchFamily="49" charset="0"/>
              </a:rPr>
              <a:t>  </a:t>
            </a:r>
            <a:r>
              <a:rPr lang="en-US" b="0" dirty="0">
                <a:solidFill>
                  <a:srgbClr val="C678DD"/>
                </a:solidFill>
                <a:effectLst/>
                <a:latin typeface="Consolas" panose="020B0609020204030204" pitchFamily="49" charset="0"/>
              </a:rPr>
              <a:t>return</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name</a:t>
            </a:r>
            <a:r>
              <a:rPr lang="en-US" b="0" dirty="0">
                <a:solidFill>
                  <a:srgbClr val="ABB2BF"/>
                </a:solidFill>
                <a:effectLst/>
                <a:latin typeface="Consolas" panose="020B0609020204030204" pitchFamily="49" charset="0"/>
              </a:rPr>
              <a:t>.</a:t>
            </a:r>
            <a:r>
              <a:rPr lang="en-US" b="0" dirty="0">
                <a:solidFill>
                  <a:srgbClr val="D19A66"/>
                </a:solidFill>
                <a:effectLst/>
                <a:latin typeface="Consolas" panose="020B0609020204030204" pitchFamily="49" charset="0"/>
              </a:rPr>
              <a:t>length</a:t>
            </a:r>
            <a:r>
              <a:rPr lang="en-US" b="0" dirty="0">
                <a:solidFill>
                  <a:srgbClr val="ABB2BF"/>
                </a:solidFill>
                <a:effectLst/>
                <a:latin typeface="Consolas" panose="020B0609020204030204" pitchFamily="49" charset="0"/>
              </a:rPr>
              <a:t>;</a:t>
            </a:r>
          </a:p>
          <a:p>
            <a:r>
              <a:rPr lang="en-US" b="0" dirty="0">
                <a:solidFill>
                  <a:srgbClr val="ABB2BF"/>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5851C074-AC0A-E660-E762-8125DF772280}"/>
              </a:ext>
            </a:extLst>
          </p:cNvPr>
          <p:cNvSpPr txBox="1"/>
          <p:nvPr/>
        </p:nvSpPr>
        <p:spPr>
          <a:xfrm>
            <a:off x="385482" y="2334144"/>
            <a:ext cx="3060699" cy="738664"/>
          </a:xfrm>
          <a:prstGeom prst="rect">
            <a:avLst/>
          </a:prstGeom>
          <a:noFill/>
        </p:spPr>
        <p:txBody>
          <a:bodyPr wrap="square">
            <a:spAutoFit/>
          </a:bodyPr>
          <a:lstStyle/>
          <a:p>
            <a:r>
              <a:rPr lang="en-US" b="0" dirty="0">
                <a:solidFill>
                  <a:srgbClr val="E5C07B"/>
                </a:solidFill>
                <a:effectLst/>
                <a:latin typeface="Consolas" panose="020B0609020204030204" pitchFamily="49" charset="0"/>
              </a:rPr>
              <a:t>bool</a:t>
            </a:r>
            <a:r>
              <a:rPr lang="en-US" b="0" dirty="0">
                <a:solidFill>
                  <a:srgbClr val="ABB2BF"/>
                </a:solidFill>
                <a:effectLst/>
                <a:latin typeface="Consolas" panose="020B0609020204030204" pitchFamily="49" charset="0"/>
              </a:rPr>
              <a:t> </a:t>
            </a:r>
            <a:r>
              <a:rPr lang="en-US" b="0" dirty="0" err="1">
                <a:solidFill>
                  <a:srgbClr val="61AFEF"/>
                </a:solidFill>
                <a:effectLst/>
                <a:latin typeface="Consolas" panose="020B0609020204030204" pitchFamily="49" charset="0"/>
              </a:rPr>
              <a:t>isSuccess</a:t>
            </a:r>
            <a:r>
              <a:rPr lang="en-US" b="0" dirty="0">
                <a:solidFill>
                  <a:srgbClr val="ABB2BF"/>
                </a:solidFill>
                <a:effectLst/>
                <a:latin typeface="Consolas" panose="020B0609020204030204" pitchFamily="49" charset="0"/>
              </a:rPr>
              <a:t>(</a:t>
            </a:r>
            <a:r>
              <a:rPr lang="en-US" b="0" dirty="0">
                <a:solidFill>
                  <a:srgbClr val="E5C07B"/>
                </a:solidFill>
                <a:effectLst/>
                <a:latin typeface="Consolas" panose="020B0609020204030204" pitchFamily="49" charset="0"/>
              </a:rPr>
              <a:t>int</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grade</a:t>
            </a:r>
            <a:r>
              <a:rPr lang="en-US" b="0" dirty="0">
                <a:solidFill>
                  <a:srgbClr val="ABB2BF"/>
                </a:solidFill>
                <a:effectLst/>
                <a:latin typeface="Consolas" panose="020B0609020204030204" pitchFamily="49" charset="0"/>
              </a:rPr>
              <a:t>){</a:t>
            </a:r>
          </a:p>
          <a:p>
            <a:r>
              <a:rPr lang="en-US" b="0" dirty="0">
                <a:solidFill>
                  <a:srgbClr val="ABB2BF"/>
                </a:solidFill>
                <a:effectLst/>
                <a:latin typeface="Consolas" panose="020B0609020204030204" pitchFamily="49" charset="0"/>
              </a:rPr>
              <a:t>  </a:t>
            </a:r>
            <a:r>
              <a:rPr lang="en-US" b="0" dirty="0">
                <a:solidFill>
                  <a:srgbClr val="C678DD"/>
                </a:solidFill>
                <a:effectLst/>
                <a:latin typeface="Consolas" panose="020B0609020204030204" pitchFamily="49" charset="0"/>
              </a:rPr>
              <a:t>return</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grade</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&gt;</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50</a:t>
            </a:r>
            <a:r>
              <a:rPr lang="en-US" b="0" dirty="0">
                <a:solidFill>
                  <a:srgbClr val="ABB2BF"/>
                </a:solidFill>
                <a:effectLst/>
                <a:latin typeface="Consolas" panose="020B0609020204030204" pitchFamily="49" charset="0"/>
              </a:rPr>
              <a:t>;</a:t>
            </a:r>
          </a:p>
          <a:p>
            <a:r>
              <a:rPr lang="en-US" b="0" dirty="0">
                <a:solidFill>
                  <a:srgbClr val="ABB2BF"/>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6E1404AE-F2E9-DA77-DBA9-944701FE1D17}"/>
              </a:ext>
            </a:extLst>
          </p:cNvPr>
          <p:cNvSpPr txBox="1"/>
          <p:nvPr/>
        </p:nvSpPr>
        <p:spPr>
          <a:xfrm>
            <a:off x="566104" y="3524286"/>
            <a:ext cx="3593851" cy="738664"/>
          </a:xfrm>
          <a:prstGeom prst="rect">
            <a:avLst/>
          </a:prstGeom>
          <a:noFill/>
        </p:spPr>
        <p:txBody>
          <a:bodyPr wrap="square">
            <a:spAutoFit/>
          </a:bodyPr>
          <a:lstStyle/>
          <a:p>
            <a:r>
              <a:rPr lang="en-US" b="0" dirty="0">
                <a:solidFill>
                  <a:srgbClr val="C678DD"/>
                </a:solidFill>
                <a:effectLst/>
                <a:latin typeface="Consolas" panose="020B0609020204030204" pitchFamily="49" charset="0"/>
              </a:rPr>
              <a:t>void</a:t>
            </a:r>
            <a:r>
              <a:rPr lang="en-US" b="0" dirty="0">
                <a:solidFill>
                  <a:srgbClr val="ABB2BF"/>
                </a:solidFill>
                <a:effectLst/>
                <a:latin typeface="Consolas" panose="020B0609020204030204" pitchFamily="49" charset="0"/>
              </a:rPr>
              <a:t> </a:t>
            </a:r>
            <a:r>
              <a:rPr lang="en-US" b="0" dirty="0" err="1">
                <a:solidFill>
                  <a:srgbClr val="61AFEF"/>
                </a:solidFill>
                <a:effectLst/>
                <a:latin typeface="Consolas" panose="020B0609020204030204" pitchFamily="49" charset="0"/>
              </a:rPr>
              <a:t>printName</a:t>
            </a:r>
            <a:r>
              <a:rPr lang="en-US" b="0" dirty="0">
                <a:solidFill>
                  <a:srgbClr val="ABB2BF"/>
                </a:solidFill>
                <a:effectLst/>
                <a:latin typeface="Consolas" panose="020B0609020204030204" pitchFamily="49" charset="0"/>
              </a:rPr>
              <a:t>(</a:t>
            </a:r>
            <a:r>
              <a:rPr lang="en-US" b="0" dirty="0">
                <a:solidFill>
                  <a:srgbClr val="E5C07B"/>
                </a:solidFill>
                <a:effectLst/>
                <a:latin typeface="Consolas" panose="020B0609020204030204" pitchFamily="49" charset="0"/>
              </a:rPr>
              <a:t>String</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name</a:t>
            </a:r>
            <a:r>
              <a:rPr lang="en-US" b="0" dirty="0">
                <a:solidFill>
                  <a:srgbClr val="ABB2BF"/>
                </a:solidFill>
                <a:effectLst/>
                <a:latin typeface="Consolas" panose="020B0609020204030204" pitchFamily="49" charset="0"/>
              </a:rPr>
              <a:t> ){</a:t>
            </a:r>
          </a:p>
          <a:p>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print</a:t>
            </a:r>
            <a:r>
              <a:rPr lang="en-US" b="0" dirty="0">
                <a:solidFill>
                  <a:srgbClr val="ABB2BF"/>
                </a:solidFill>
                <a:effectLst/>
                <a:latin typeface="Consolas" panose="020B0609020204030204" pitchFamily="49" charset="0"/>
              </a:rPr>
              <a:t>(</a:t>
            </a:r>
            <a:r>
              <a:rPr lang="en-US" b="0" dirty="0">
                <a:solidFill>
                  <a:srgbClr val="98C379"/>
                </a:solidFill>
                <a:effectLst/>
                <a:latin typeface="Consolas" panose="020B0609020204030204" pitchFamily="49" charset="0"/>
              </a:rPr>
              <a:t>"Your name is </a:t>
            </a:r>
            <a:r>
              <a:rPr lang="en-US" b="0" dirty="0">
                <a:solidFill>
                  <a:srgbClr val="ABB2BF"/>
                </a:solidFill>
                <a:effectLst/>
                <a:latin typeface="Consolas" panose="020B0609020204030204" pitchFamily="49" charset="0"/>
              </a:rPr>
              <a:t>$</a:t>
            </a:r>
            <a:r>
              <a:rPr lang="en-US" b="0" dirty="0">
                <a:solidFill>
                  <a:srgbClr val="E06C75"/>
                </a:solidFill>
                <a:effectLst/>
                <a:latin typeface="Consolas" panose="020B0609020204030204" pitchFamily="49" charset="0"/>
              </a:rPr>
              <a:t>name</a:t>
            </a:r>
            <a:r>
              <a:rPr lang="en-US" b="0" dirty="0">
                <a:solidFill>
                  <a:srgbClr val="98C379"/>
                </a:solidFill>
                <a:effectLst/>
                <a:latin typeface="Consolas" panose="020B0609020204030204" pitchFamily="49" charset="0"/>
              </a:rPr>
              <a:t>"</a:t>
            </a:r>
            <a:r>
              <a:rPr lang="en-US" b="0" dirty="0">
                <a:solidFill>
                  <a:srgbClr val="ABB2BF"/>
                </a:solidFill>
                <a:effectLst/>
                <a:latin typeface="Consolas" panose="020B0609020204030204" pitchFamily="49" charset="0"/>
              </a:rPr>
              <a:t>);</a:t>
            </a:r>
          </a:p>
          <a:p>
            <a:r>
              <a:rPr lang="en-US" b="0" dirty="0">
                <a:solidFill>
                  <a:srgbClr val="ABB2BF"/>
                </a:solidFill>
                <a:effectLst/>
                <a:latin typeface="Consolas" panose="020B0609020204030204" pitchFamily="49" charset="0"/>
              </a:rPr>
              <a:t>}</a:t>
            </a:r>
          </a:p>
        </p:txBody>
      </p:sp>
      <p:sp>
        <p:nvSpPr>
          <p:cNvPr id="11" name="TextBox 10">
            <a:extLst>
              <a:ext uri="{FF2B5EF4-FFF2-40B4-BE49-F238E27FC236}">
                <a16:creationId xmlns:a16="http://schemas.microsoft.com/office/drawing/2014/main" id="{D59C950E-036F-9641-6784-C0B238B50745}"/>
              </a:ext>
            </a:extLst>
          </p:cNvPr>
          <p:cNvSpPr txBox="1"/>
          <p:nvPr/>
        </p:nvSpPr>
        <p:spPr>
          <a:xfrm>
            <a:off x="3887612" y="3524286"/>
            <a:ext cx="5408788" cy="738664"/>
          </a:xfrm>
          <a:prstGeom prst="rect">
            <a:avLst/>
          </a:prstGeom>
          <a:noFill/>
        </p:spPr>
        <p:txBody>
          <a:bodyPr wrap="square">
            <a:spAutoFit/>
          </a:bodyPr>
          <a:lstStyle/>
          <a:p>
            <a:r>
              <a:rPr lang="en-US" b="0" dirty="0" err="1">
                <a:solidFill>
                  <a:srgbClr val="61AFEF"/>
                </a:solidFill>
                <a:effectLst/>
                <a:latin typeface="Consolas" panose="020B0609020204030204" pitchFamily="49" charset="0"/>
              </a:rPr>
              <a:t>printName</a:t>
            </a:r>
            <a:r>
              <a:rPr lang="en-US" b="0" dirty="0">
                <a:solidFill>
                  <a:srgbClr val="ABB2BF"/>
                </a:solidFill>
                <a:effectLst/>
                <a:latin typeface="Consolas" panose="020B0609020204030204" pitchFamily="49" charset="0"/>
              </a:rPr>
              <a:t>(</a:t>
            </a:r>
            <a:r>
              <a:rPr lang="en-US" b="0" dirty="0">
                <a:solidFill>
                  <a:srgbClr val="E5C07B"/>
                </a:solidFill>
                <a:effectLst/>
                <a:latin typeface="Consolas" panose="020B0609020204030204" pitchFamily="49" charset="0"/>
              </a:rPr>
              <a:t>String</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name</a:t>
            </a:r>
            <a:r>
              <a:rPr lang="en-US" b="0" dirty="0">
                <a:solidFill>
                  <a:srgbClr val="ABB2BF"/>
                </a:solidFill>
                <a:effectLst/>
                <a:latin typeface="Consolas" panose="020B0609020204030204" pitchFamily="49" charset="0"/>
              </a:rPr>
              <a:t>)=&gt;</a:t>
            </a:r>
            <a:r>
              <a:rPr lang="en-US" b="0" dirty="0">
                <a:solidFill>
                  <a:srgbClr val="61AFEF"/>
                </a:solidFill>
                <a:effectLst/>
                <a:latin typeface="Consolas" panose="020B0609020204030204" pitchFamily="49" charset="0"/>
              </a:rPr>
              <a:t>print</a:t>
            </a:r>
            <a:r>
              <a:rPr lang="en-US" b="0" dirty="0">
                <a:solidFill>
                  <a:srgbClr val="ABB2BF"/>
                </a:solidFill>
                <a:effectLst/>
                <a:latin typeface="Consolas" panose="020B0609020204030204" pitchFamily="49" charset="0"/>
              </a:rPr>
              <a:t>(</a:t>
            </a:r>
            <a:r>
              <a:rPr lang="en-US" b="0" dirty="0">
                <a:solidFill>
                  <a:srgbClr val="98C379"/>
                </a:solidFill>
                <a:effectLst/>
                <a:latin typeface="Consolas" panose="020B0609020204030204" pitchFamily="49" charset="0"/>
              </a:rPr>
              <a:t>"Your name is </a:t>
            </a:r>
            <a:r>
              <a:rPr lang="en-US" b="0" dirty="0">
                <a:solidFill>
                  <a:srgbClr val="ABB2BF"/>
                </a:solidFill>
                <a:effectLst/>
                <a:latin typeface="Consolas" panose="020B0609020204030204" pitchFamily="49" charset="0"/>
              </a:rPr>
              <a:t>$</a:t>
            </a:r>
            <a:r>
              <a:rPr lang="en-US" b="0" dirty="0">
                <a:solidFill>
                  <a:srgbClr val="E06C75"/>
                </a:solidFill>
                <a:effectLst/>
                <a:latin typeface="Consolas" panose="020B0609020204030204" pitchFamily="49" charset="0"/>
              </a:rPr>
              <a:t>name</a:t>
            </a:r>
            <a:r>
              <a:rPr lang="en-US" b="0" dirty="0">
                <a:solidFill>
                  <a:srgbClr val="98C379"/>
                </a:solidFill>
                <a:effectLst/>
                <a:latin typeface="Consolas" panose="020B0609020204030204" pitchFamily="49" charset="0"/>
              </a:rPr>
              <a:t>"</a:t>
            </a:r>
            <a:r>
              <a:rPr lang="en-US" b="0" dirty="0">
                <a:solidFill>
                  <a:srgbClr val="ABB2BF"/>
                </a:solidFill>
                <a:effectLst/>
                <a:latin typeface="Consolas" panose="020B0609020204030204" pitchFamily="49" charset="0"/>
              </a:rPr>
              <a:t>);</a:t>
            </a:r>
          </a:p>
          <a:p>
            <a:br>
              <a:rPr lang="en-US" b="0" dirty="0">
                <a:solidFill>
                  <a:srgbClr val="ABB2BF"/>
                </a:solidFill>
                <a:effectLst/>
                <a:latin typeface="Consolas" panose="020B0609020204030204" pitchFamily="49" charset="0"/>
              </a:rPr>
            </a:br>
            <a:endParaRPr lang="en-US" b="0" dirty="0">
              <a:solidFill>
                <a:srgbClr val="ABB2BF"/>
              </a:solidFill>
              <a:effectLst/>
              <a:latin typeface="Consolas" panose="020B0609020204030204" pitchFamily="49" charset="0"/>
            </a:endParaRPr>
          </a:p>
        </p:txBody>
      </p:sp>
      <p:sp>
        <p:nvSpPr>
          <p:cNvPr id="12" name="TextBox 11">
            <a:extLst>
              <a:ext uri="{FF2B5EF4-FFF2-40B4-BE49-F238E27FC236}">
                <a16:creationId xmlns:a16="http://schemas.microsoft.com/office/drawing/2014/main" id="{13A88444-EE89-D15E-F63E-A3E19F2A9F8C}"/>
              </a:ext>
            </a:extLst>
          </p:cNvPr>
          <p:cNvSpPr txBox="1"/>
          <p:nvPr/>
        </p:nvSpPr>
        <p:spPr>
          <a:xfrm>
            <a:off x="4305301" y="1114182"/>
            <a:ext cx="4375854" cy="738664"/>
          </a:xfrm>
          <a:prstGeom prst="rect">
            <a:avLst/>
          </a:prstGeom>
          <a:noFill/>
        </p:spPr>
        <p:txBody>
          <a:bodyPr wrap="square">
            <a:spAutoFit/>
          </a:bodyPr>
          <a:lstStyle/>
          <a:p>
            <a:r>
              <a:rPr lang="en-US" b="0" dirty="0">
                <a:solidFill>
                  <a:srgbClr val="61AFEF"/>
                </a:solidFill>
                <a:effectLst/>
                <a:latin typeface="Consolas" panose="020B0609020204030204" pitchFamily="49" charset="0"/>
              </a:rPr>
              <a:t>lengthString</a:t>
            </a:r>
            <a:r>
              <a:rPr lang="en-US" b="0" dirty="0">
                <a:solidFill>
                  <a:srgbClr val="ABB2BF"/>
                </a:solidFill>
                <a:effectLst/>
                <a:latin typeface="Consolas" panose="020B0609020204030204" pitchFamily="49" charset="0"/>
              </a:rPr>
              <a:t>(</a:t>
            </a:r>
            <a:r>
              <a:rPr lang="en-US" b="0" dirty="0">
                <a:solidFill>
                  <a:srgbClr val="E5C07B"/>
                </a:solidFill>
                <a:effectLst/>
                <a:latin typeface="Consolas" panose="020B0609020204030204" pitchFamily="49" charset="0"/>
              </a:rPr>
              <a:t>String</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name</a:t>
            </a:r>
            <a:r>
              <a:rPr lang="en-US" b="0" dirty="0">
                <a:solidFill>
                  <a:srgbClr val="ABB2BF"/>
                </a:solidFill>
                <a:effectLst/>
                <a:latin typeface="Consolas" panose="020B0609020204030204" pitchFamily="49" charset="0"/>
              </a:rPr>
              <a:t>)=&gt; </a:t>
            </a:r>
            <a:r>
              <a:rPr lang="en-US" b="0" dirty="0">
                <a:solidFill>
                  <a:srgbClr val="E06C75"/>
                </a:solidFill>
                <a:effectLst/>
                <a:latin typeface="Consolas" panose="020B0609020204030204" pitchFamily="49" charset="0"/>
              </a:rPr>
              <a:t>name</a:t>
            </a:r>
            <a:r>
              <a:rPr lang="en-US" b="0" dirty="0">
                <a:solidFill>
                  <a:srgbClr val="ABB2BF"/>
                </a:solidFill>
                <a:effectLst/>
                <a:latin typeface="Consolas" panose="020B0609020204030204" pitchFamily="49" charset="0"/>
              </a:rPr>
              <a:t>.</a:t>
            </a:r>
            <a:r>
              <a:rPr lang="en-US" b="0" dirty="0">
                <a:solidFill>
                  <a:srgbClr val="D19A66"/>
                </a:solidFill>
                <a:effectLst/>
                <a:latin typeface="Consolas" panose="020B0609020204030204" pitchFamily="49" charset="0"/>
              </a:rPr>
              <a:t>length</a:t>
            </a:r>
            <a:r>
              <a:rPr lang="en-US" b="0" dirty="0">
                <a:solidFill>
                  <a:srgbClr val="ABB2BF"/>
                </a:solidFill>
                <a:effectLst/>
                <a:latin typeface="Consolas" panose="020B0609020204030204" pitchFamily="49" charset="0"/>
              </a:rPr>
              <a:t>;</a:t>
            </a:r>
          </a:p>
          <a:p>
            <a:br>
              <a:rPr lang="en-US" b="0" dirty="0">
                <a:solidFill>
                  <a:srgbClr val="ABB2BF"/>
                </a:solidFill>
                <a:effectLst/>
                <a:latin typeface="Consolas" panose="020B0609020204030204" pitchFamily="49" charset="0"/>
              </a:rPr>
            </a:br>
            <a:endParaRPr lang="en-US" b="0" dirty="0">
              <a:solidFill>
                <a:srgbClr val="ABB2BF"/>
              </a:solidFill>
              <a:effectLst/>
              <a:latin typeface="Consolas" panose="020B0609020204030204" pitchFamily="49" charset="0"/>
            </a:endParaRPr>
          </a:p>
        </p:txBody>
      </p:sp>
      <p:sp>
        <p:nvSpPr>
          <p:cNvPr id="13" name="TextBox 12">
            <a:extLst>
              <a:ext uri="{FF2B5EF4-FFF2-40B4-BE49-F238E27FC236}">
                <a16:creationId xmlns:a16="http://schemas.microsoft.com/office/drawing/2014/main" id="{F702E7BD-74B3-7168-B160-1C7949B117A0}"/>
              </a:ext>
            </a:extLst>
          </p:cNvPr>
          <p:cNvSpPr txBox="1"/>
          <p:nvPr/>
        </p:nvSpPr>
        <p:spPr>
          <a:xfrm>
            <a:off x="4305301" y="2202418"/>
            <a:ext cx="4120445" cy="738664"/>
          </a:xfrm>
          <a:prstGeom prst="rect">
            <a:avLst/>
          </a:prstGeom>
          <a:noFill/>
        </p:spPr>
        <p:txBody>
          <a:bodyPr wrap="square">
            <a:spAutoFit/>
          </a:bodyPr>
          <a:lstStyle/>
          <a:p>
            <a:r>
              <a:rPr lang="en-US" b="0" dirty="0" err="1">
                <a:solidFill>
                  <a:srgbClr val="61AFEF"/>
                </a:solidFill>
                <a:effectLst/>
                <a:latin typeface="Consolas" panose="020B0609020204030204" pitchFamily="49" charset="0"/>
              </a:rPr>
              <a:t>isSuccess</a:t>
            </a:r>
            <a:r>
              <a:rPr lang="en-US" b="0" dirty="0">
                <a:solidFill>
                  <a:srgbClr val="ABB2BF"/>
                </a:solidFill>
                <a:effectLst/>
                <a:latin typeface="Consolas" panose="020B0609020204030204" pitchFamily="49" charset="0"/>
              </a:rPr>
              <a:t>(</a:t>
            </a:r>
            <a:r>
              <a:rPr lang="en-US" b="0" dirty="0">
                <a:solidFill>
                  <a:srgbClr val="E5C07B"/>
                </a:solidFill>
                <a:effectLst/>
                <a:latin typeface="Consolas" panose="020B0609020204030204" pitchFamily="49" charset="0"/>
              </a:rPr>
              <a:t>int</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grade</a:t>
            </a:r>
            <a:r>
              <a:rPr lang="en-US" b="0" dirty="0">
                <a:solidFill>
                  <a:srgbClr val="ABB2BF"/>
                </a:solidFill>
                <a:effectLst/>
                <a:latin typeface="Consolas" panose="020B0609020204030204" pitchFamily="49" charset="0"/>
              </a:rPr>
              <a:t>)=&gt; </a:t>
            </a:r>
            <a:r>
              <a:rPr lang="en-US" b="0" dirty="0">
                <a:solidFill>
                  <a:srgbClr val="E06C75"/>
                </a:solidFill>
                <a:effectLst/>
                <a:latin typeface="Consolas" panose="020B0609020204030204" pitchFamily="49" charset="0"/>
              </a:rPr>
              <a:t>grade</a:t>
            </a:r>
            <a:r>
              <a:rPr lang="en-US" b="0" dirty="0">
                <a:solidFill>
                  <a:srgbClr val="ABB2BF"/>
                </a:solidFill>
                <a:effectLst/>
                <a:latin typeface="Consolas" panose="020B0609020204030204" pitchFamily="49" charset="0"/>
              </a:rPr>
              <a:t> </a:t>
            </a:r>
            <a:r>
              <a:rPr lang="en-US" b="0" dirty="0">
                <a:solidFill>
                  <a:srgbClr val="56B6C2"/>
                </a:solidFill>
                <a:effectLst/>
                <a:latin typeface="Consolas" panose="020B0609020204030204" pitchFamily="49" charset="0"/>
              </a:rPr>
              <a:t>&gt;</a:t>
            </a:r>
            <a:r>
              <a:rPr lang="en-US" b="0" dirty="0">
                <a:solidFill>
                  <a:srgbClr val="ABB2BF"/>
                </a:solidFill>
                <a:effectLst/>
                <a:latin typeface="Consolas" panose="020B0609020204030204" pitchFamily="49" charset="0"/>
              </a:rPr>
              <a:t> </a:t>
            </a:r>
            <a:r>
              <a:rPr lang="en-US" b="0" dirty="0">
                <a:solidFill>
                  <a:srgbClr val="D19A66"/>
                </a:solidFill>
                <a:effectLst/>
                <a:latin typeface="Consolas" panose="020B0609020204030204" pitchFamily="49" charset="0"/>
              </a:rPr>
              <a:t>50</a:t>
            </a:r>
            <a:r>
              <a:rPr lang="en-US" b="0" dirty="0">
                <a:solidFill>
                  <a:srgbClr val="ABB2BF"/>
                </a:solidFill>
                <a:effectLst/>
                <a:latin typeface="Consolas" panose="020B0609020204030204" pitchFamily="49" charset="0"/>
              </a:rPr>
              <a:t>;</a:t>
            </a:r>
          </a:p>
          <a:p>
            <a:br>
              <a:rPr lang="en-US" b="0" dirty="0">
                <a:solidFill>
                  <a:srgbClr val="ABB2BF"/>
                </a:solidFill>
                <a:effectLst/>
                <a:latin typeface="Consolas" panose="020B0609020204030204" pitchFamily="49" charset="0"/>
              </a:rPr>
            </a:br>
            <a:endParaRPr lang="en-US" b="0" dirty="0">
              <a:solidFill>
                <a:srgbClr val="ABB2BF"/>
              </a:solidFill>
              <a:effectLst/>
              <a:latin typeface="Consolas" panose="020B0609020204030204" pitchFamily="49" charset="0"/>
            </a:endParaRPr>
          </a:p>
        </p:txBody>
      </p:sp>
    </p:spTree>
    <p:extLst>
      <p:ext uri="{BB962C8B-B14F-4D97-AF65-F5344CB8AC3E}">
        <p14:creationId xmlns:p14="http://schemas.microsoft.com/office/powerpoint/2010/main" val="4052897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10" grpId="0"/>
      <p:bldP spid="11" grpId="0"/>
      <p:bldP spid="12" grpId="0"/>
      <p:bldP spid="1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7" name="TextBox 6">
            <a:extLst>
              <a:ext uri="{FF2B5EF4-FFF2-40B4-BE49-F238E27FC236}">
                <a16:creationId xmlns:a16="http://schemas.microsoft.com/office/drawing/2014/main" id="{92B0433A-0062-3A53-9BC7-4257F6767A1D}"/>
              </a:ext>
            </a:extLst>
          </p:cNvPr>
          <p:cNvSpPr txBox="1"/>
          <p:nvPr/>
        </p:nvSpPr>
        <p:spPr>
          <a:xfrm>
            <a:off x="2571746" y="125710"/>
            <a:ext cx="5505785" cy="584775"/>
          </a:xfrm>
          <a:prstGeom prst="rect">
            <a:avLst/>
          </a:prstGeom>
          <a:noFill/>
        </p:spPr>
        <p:txBody>
          <a:bodyPr wrap="square">
            <a:spAutoFit/>
          </a:bodyPr>
          <a:lstStyle/>
          <a:p>
            <a:r>
              <a:rPr lang="en-US" sz="3200" b="1" dirty="0">
                <a:solidFill>
                  <a:schemeClr val="dk1"/>
                </a:solidFill>
                <a:latin typeface="Aref Ruqaa"/>
                <a:cs typeface="Aref Ruqaa"/>
              </a:rPr>
              <a:t>Types  of  Parameters</a:t>
            </a:r>
            <a:endParaRPr lang="en-AS" sz="3200" b="1" dirty="0">
              <a:solidFill>
                <a:schemeClr val="dk1"/>
              </a:solidFill>
              <a:latin typeface="Aref Ruqaa"/>
              <a:cs typeface="Aref Ruqaa"/>
            </a:endParaRPr>
          </a:p>
        </p:txBody>
      </p:sp>
      <p:sp>
        <p:nvSpPr>
          <p:cNvPr id="4" name="TextBox 3">
            <a:extLst>
              <a:ext uri="{FF2B5EF4-FFF2-40B4-BE49-F238E27FC236}">
                <a16:creationId xmlns:a16="http://schemas.microsoft.com/office/drawing/2014/main" id="{439294BB-62CE-6946-BDFA-D402106F18A4}"/>
              </a:ext>
            </a:extLst>
          </p:cNvPr>
          <p:cNvSpPr txBox="1"/>
          <p:nvPr/>
        </p:nvSpPr>
        <p:spPr>
          <a:xfrm>
            <a:off x="699246" y="1165969"/>
            <a:ext cx="5638801" cy="402995"/>
          </a:xfrm>
          <a:prstGeom prst="rect">
            <a:avLst/>
          </a:prstGeom>
          <a:noFill/>
        </p:spPr>
        <p:txBody>
          <a:bodyPr wrap="square">
            <a:spAutoFit/>
          </a:bodyPr>
          <a:lstStyle/>
          <a:p>
            <a:pPr lvl="0" rtl="0">
              <a:lnSpc>
                <a:spcPct val="107000"/>
              </a:lnSpc>
              <a:spcAft>
                <a:spcPts val="800"/>
              </a:spcAft>
            </a:pPr>
            <a:r>
              <a:rPr lang="en-US" sz="2000" b="1" dirty="0">
                <a:solidFill>
                  <a:schemeClr val="dk1"/>
                </a:solidFill>
                <a:latin typeface="Aref Ruqaa"/>
                <a:cs typeface="Aref Ruqaa"/>
              </a:rPr>
              <a:t>Required, positional parameters</a:t>
            </a:r>
            <a:r>
              <a:rPr lang="en-US" sz="2000" kern="100" dirty="0">
                <a:solidFill>
                  <a:srgbClr val="1F3864"/>
                </a:solidFill>
                <a:effectLst/>
                <a:latin typeface="Calibri" panose="020F0502020204030204" pitchFamily="34" charset="0"/>
                <a:ea typeface="Calibri" panose="020F0502020204030204" pitchFamily="34" charset="0"/>
                <a:cs typeface="Arial" panose="020B0604020202020204" pitchFamily="34" charset="0"/>
              </a:rPr>
              <a:t>.</a:t>
            </a:r>
            <a:endParaRPr lang="en-AS" sz="20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6" name="TextBox 5">
            <a:extLst>
              <a:ext uri="{FF2B5EF4-FFF2-40B4-BE49-F238E27FC236}">
                <a16:creationId xmlns:a16="http://schemas.microsoft.com/office/drawing/2014/main" id="{DF3354F6-1FF4-5D50-3932-FF71691E07A5}"/>
              </a:ext>
            </a:extLst>
          </p:cNvPr>
          <p:cNvSpPr txBox="1"/>
          <p:nvPr/>
        </p:nvSpPr>
        <p:spPr>
          <a:xfrm>
            <a:off x="699246" y="1655116"/>
            <a:ext cx="4876800" cy="738664"/>
          </a:xfrm>
          <a:prstGeom prst="rect">
            <a:avLst/>
          </a:prstGeom>
          <a:noFill/>
        </p:spPr>
        <p:txBody>
          <a:bodyPr wrap="square">
            <a:spAutoFit/>
          </a:bodyPr>
          <a:lstStyle/>
          <a:p>
            <a:r>
              <a:rPr lang="en-US" b="0" dirty="0">
                <a:solidFill>
                  <a:srgbClr val="C678DD"/>
                </a:solidFill>
                <a:effectLst/>
                <a:latin typeface="Consolas" panose="020B0609020204030204" pitchFamily="49" charset="0"/>
              </a:rPr>
              <a:t>void</a:t>
            </a: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greet</a:t>
            </a:r>
            <a:r>
              <a:rPr lang="en-US" b="0" dirty="0">
                <a:solidFill>
                  <a:srgbClr val="ABB2BF"/>
                </a:solidFill>
                <a:effectLst/>
                <a:latin typeface="Consolas" panose="020B0609020204030204" pitchFamily="49" charset="0"/>
              </a:rPr>
              <a:t>(</a:t>
            </a:r>
            <a:r>
              <a:rPr lang="en-US" b="0" dirty="0">
                <a:solidFill>
                  <a:srgbClr val="E5C07B"/>
                </a:solidFill>
                <a:effectLst/>
                <a:latin typeface="Consolas" panose="020B0609020204030204" pitchFamily="49" charset="0"/>
              </a:rPr>
              <a:t>String</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name</a:t>
            </a:r>
            <a:r>
              <a:rPr lang="en-US" b="0" dirty="0">
                <a:solidFill>
                  <a:srgbClr val="ABB2BF"/>
                </a:solidFill>
                <a:effectLst/>
                <a:latin typeface="Consolas" panose="020B0609020204030204" pitchFamily="49" charset="0"/>
              </a:rPr>
              <a:t>, </a:t>
            </a:r>
            <a:r>
              <a:rPr lang="en-US" b="0" dirty="0">
                <a:solidFill>
                  <a:srgbClr val="E5C07B"/>
                </a:solidFill>
                <a:effectLst/>
                <a:latin typeface="Consolas" panose="020B0609020204030204" pitchFamily="49" charset="0"/>
              </a:rPr>
              <a:t>int</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age</a:t>
            </a:r>
            <a:r>
              <a:rPr lang="en-US" b="0" dirty="0">
                <a:solidFill>
                  <a:srgbClr val="ABB2BF"/>
                </a:solidFill>
                <a:effectLst/>
                <a:latin typeface="Consolas" panose="020B0609020204030204" pitchFamily="49" charset="0"/>
              </a:rPr>
              <a:t>) {</a:t>
            </a:r>
          </a:p>
          <a:p>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print</a:t>
            </a:r>
            <a:r>
              <a:rPr lang="en-US" b="0" dirty="0">
                <a:solidFill>
                  <a:srgbClr val="ABB2BF"/>
                </a:solidFill>
                <a:effectLst/>
                <a:latin typeface="Consolas" panose="020B0609020204030204" pitchFamily="49" charset="0"/>
              </a:rPr>
              <a:t>(</a:t>
            </a:r>
            <a:r>
              <a:rPr lang="en-US" b="0" dirty="0">
                <a:solidFill>
                  <a:srgbClr val="98C379"/>
                </a:solidFill>
                <a:effectLst/>
                <a:latin typeface="Consolas" panose="020B0609020204030204" pitchFamily="49" charset="0"/>
              </a:rPr>
              <a:t>"Hello ,</a:t>
            </a:r>
            <a:r>
              <a:rPr lang="en-US" b="0" dirty="0">
                <a:solidFill>
                  <a:srgbClr val="ABB2BF"/>
                </a:solidFill>
                <a:effectLst/>
                <a:latin typeface="Consolas" panose="020B0609020204030204" pitchFamily="49" charset="0"/>
              </a:rPr>
              <a:t>$</a:t>
            </a:r>
            <a:r>
              <a:rPr lang="en-US" b="0" dirty="0">
                <a:solidFill>
                  <a:srgbClr val="E06C75"/>
                </a:solidFill>
                <a:effectLst/>
                <a:latin typeface="Consolas" panose="020B0609020204030204" pitchFamily="49" charset="0"/>
              </a:rPr>
              <a:t>name</a:t>
            </a:r>
            <a:r>
              <a:rPr lang="en-US" b="0" dirty="0">
                <a:solidFill>
                  <a:srgbClr val="98C379"/>
                </a:solidFill>
                <a:effectLst/>
                <a:latin typeface="Consolas" panose="020B0609020204030204" pitchFamily="49" charset="0"/>
              </a:rPr>
              <a:t> Your age is </a:t>
            </a:r>
            <a:r>
              <a:rPr lang="en-US" b="0" dirty="0">
                <a:solidFill>
                  <a:srgbClr val="ABB2BF"/>
                </a:solidFill>
                <a:effectLst/>
                <a:latin typeface="Consolas" panose="020B0609020204030204" pitchFamily="49" charset="0"/>
              </a:rPr>
              <a:t>$</a:t>
            </a:r>
            <a:r>
              <a:rPr lang="en-US" b="0" dirty="0">
                <a:solidFill>
                  <a:srgbClr val="E06C75"/>
                </a:solidFill>
                <a:effectLst/>
                <a:latin typeface="Consolas" panose="020B0609020204030204" pitchFamily="49" charset="0"/>
              </a:rPr>
              <a:t>age</a:t>
            </a:r>
            <a:r>
              <a:rPr lang="en-US" b="0" dirty="0">
                <a:solidFill>
                  <a:srgbClr val="98C379"/>
                </a:solidFill>
                <a:effectLst/>
                <a:latin typeface="Consolas" panose="020B0609020204030204" pitchFamily="49" charset="0"/>
              </a:rPr>
              <a:t>"</a:t>
            </a:r>
            <a:r>
              <a:rPr lang="en-US" b="0" dirty="0">
                <a:solidFill>
                  <a:srgbClr val="ABB2BF"/>
                </a:solidFill>
                <a:effectLst/>
                <a:latin typeface="Consolas" panose="020B0609020204030204" pitchFamily="49" charset="0"/>
              </a:rPr>
              <a:t>);</a:t>
            </a:r>
          </a:p>
          <a:p>
            <a:r>
              <a:rPr lang="en-US" b="0" dirty="0">
                <a:solidFill>
                  <a:srgbClr val="ABB2BF"/>
                </a:solidFill>
                <a:effectLst/>
                <a:latin typeface="Consolas" panose="020B0609020204030204" pitchFamily="49" charset="0"/>
              </a:rPr>
              <a:t>}</a:t>
            </a:r>
          </a:p>
        </p:txBody>
      </p:sp>
      <p:sp>
        <p:nvSpPr>
          <p:cNvPr id="14" name="TextBox 13">
            <a:extLst>
              <a:ext uri="{FF2B5EF4-FFF2-40B4-BE49-F238E27FC236}">
                <a16:creationId xmlns:a16="http://schemas.microsoft.com/office/drawing/2014/main" id="{60B74984-C02D-17A0-E46B-162F7B470BBB}"/>
              </a:ext>
            </a:extLst>
          </p:cNvPr>
          <p:cNvSpPr txBox="1"/>
          <p:nvPr/>
        </p:nvSpPr>
        <p:spPr>
          <a:xfrm>
            <a:off x="699246" y="2657560"/>
            <a:ext cx="5576047" cy="387414"/>
          </a:xfrm>
          <a:prstGeom prst="rect">
            <a:avLst/>
          </a:prstGeom>
          <a:noFill/>
        </p:spPr>
        <p:txBody>
          <a:bodyPr wrap="square">
            <a:spAutoFit/>
          </a:bodyPr>
          <a:lstStyle/>
          <a:p>
            <a:pPr lvl="0" rtl="0">
              <a:lnSpc>
                <a:spcPct val="107000"/>
              </a:lnSpc>
              <a:spcAft>
                <a:spcPts val="800"/>
              </a:spcAft>
            </a:pPr>
            <a:r>
              <a:rPr lang="en-US" sz="2000" b="1" dirty="0">
                <a:solidFill>
                  <a:schemeClr val="dk1"/>
                </a:solidFill>
                <a:latin typeface="Aref Ruqaa"/>
                <a:cs typeface="Aref Ruqaa"/>
              </a:rPr>
              <a:t>Optional (nullable),  positional parameters</a:t>
            </a:r>
            <a:endParaRPr lang="en-AS" sz="2000" b="1" dirty="0">
              <a:solidFill>
                <a:schemeClr val="dk1"/>
              </a:solidFill>
              <a:latin typeface="Aref Ruqaa"/>
              <a:cs typeface="Aref Ruqaa"/>
            </a:endParaRPr>
          </a:p>
        </p:txBody>
      </p:sp>
      <p:sp>
        <p:nvSpPr>
          <p:cNvPr id="16" name="TextBox 15">
            <a:extLst>
              <a:ext uri="{FF2B5EF4-FFF2-40B4-BE49-F238E27FC236}">
                <a16:creationId xmlns:a16="http://schemas.microsoft.com/office/drawing/2014/main" id="{5E0F7FB0-5399-BA5C-6529-1AF823AE4ED8}"/>
              </a:ext>
            </a:extLst>
          </p:cNvPr>
          <p:cNvSpPr txBox="1"/>
          <p:nvPr/>
        </p:nvSpPr>
        <p:spPr>
          <a:xfrm>
            <a:off x="910206" y="3394906"/>
            <a:ext cx="4874002" cy="738664"/>
          </a:xfrm>
          <a:prstGeom prst="rect">
            <a:avLst/>
          </a:prstGeom>
          <a:noFill/>
        </p:spPr>
        <p:txBody>
          <a:bodyPr wrap="square">
            <a:spAutoFit/>
          </a:bodyPr>
          <a:lstStyle/>
          <a:p>
            <a:r>
              <a:rPr lang="en-US" b="0" dirty="0">
                <a:solidFill>
                  <a:srgbClr val="C678DD"/>
                </a:solidFill>
                <a:effectLst/>
                <a:latin typeface="Consolas" panose="020B0609020204030204" pitchFamily="49" charset="0"/>
              </a:rPr>
              <a:t>void</a:t>
            </a:r>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greet</a:t>
            </a:r>
            <a:r>
              <a:rPr lang="en-US" b="0" dirty="0">
                <a:solidFill>
                  <a:srgbClr val="ABB2BF"/>
                </a:solidFill>
                <a:effectLst/>
                <a:latin typeface="Consolas" panose="020B0609020204030204" pitchFamily="49" charset="0"/>
              </a:rPr>
              <a:t>([</a:t>
            </a:r>
            <a:r>
              <a:rPr lang="en-US" b="0" dirty="0">
                <a:solidFill>
                  <a:srgbClr val="E5C07B"/>
                </a:solidFill>
                <a:effectLst/>
                <a:latin typeface="Consolas" panose="020B0609020204030204" pitchFamily="49" charset="0"/>
              </a:rPr>
              <a:t>String</a:t>
            </a:r>
            <a:r>
              <a:rPr lang="en-US" b="0" dirty="0">
                <a:solidFill>
                  <a:srgbClr val="C678DD"/>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name</a:t>
            </a:r>
            <a:r>
              <a:rPr lang="en-US" b="0" dirty="0">
                <a:solidFill>
                  <a:srgbClr val="ABB2BF"/>
                </a:solidFill>
                <a:effectLst/>
                <a:latin typeface="Consolas" panose="020B0609020204030204" pitchFamily="49" charset="0"/>
              </a:rPr>
              <a:t>, </a:t>
            </a:r>
            <a:r>
              <a:rPr lang="en-US" b="0" dirty="0">
                <a:solidFill>
                  <a:srgbClr val="E5C07B"/>
                </a:solidFill>
                <a:effectLst/>
                <a:latin typeface="Consolas" panose="020B0609020204030204" pitchFamily="49" charset="0"/>
              </a:rPr>
              <a:t>int</a:t>
            </a:r>
            <a:r>
              <a:rPr lang="en-US" b="0" dirty="0">
                <a:solidFill>
                  <a:srgbClr val="C678DD"/>
                </a:solidFill>
                <a:effectLst/>
                <a:latin typeface="Consolas" panose="020B0609020204030204" pitchFamily="49" charset="0"/>
              </a:rPr>
              <a:t>?</a:t>
            </a:r>
            <a:r>
              <a:rPr lang="en-US" b="0" dirty="0">
                <a:solidFill>
                  <a:srgbClr val="ABB2BF"/>
                </a:solidFill>
                <a:effectLst/>
                <a:latin typeface="Consolas" panose="020B0609020204030204" pitchFamily="49" charset="0"/>
              </a:rPr>
              <a:t> </a:t>
            </a:r>
            <a:r>
              <a:rPr lang="en-US" b="0" dirty="0">
                <a:solidFill>
                  <a:srgbClr val="E06C75"/>
                </a:solidFill>
                <a:effectLst/>
                <a:latin typeface="Consolas" panose="020B0609020204030204" pitchFamily="49" charset="0"/>
              </a:rPr>
              <a:t>age</a:t>
            </a:r>
            <a:r>
              <a:rPr lang="en-US" b="0" dirty="0">
                <a:solidFill>
                  <a:srgbClr val="ABB2BF"/>
                </a:solidFill>
                <a:effectLst/>
                <a:latin typeface="Consolas" panose="020B0609020204030204" pitchFamily="49" charset="0"/>
              </a:rPr>
              <a:t>]) {</a:t>
            </a:r>
          </a:p>
          <a:p>
            <a:r>
              <a:rPr lang="en-US" b="0" dirty="0">
                <a:solidFill>
                  <a:srgbClr val="ABB2BF"/>
                </a:solidFill>
                <a:effectLst/>
                <a:latin typeface="Consolas" panose="020B0609020204030204" pitchFamily="49" charset="0"/>
              </a:rPr>
              <a:t>  </a:t>
            </a:r>
            <a:r>
              <a:rPr lang="en-US" b="0" dirty="0">
                <a:solidFill>
                  <a:srgbClr val="61AFEF"/>
                </a:solidFill>
                <a:effectLst/>
                <a:latin typeface="Consolas" panose="020B0609020204030204" pitchFamily="49" charset="0"/>
              </a:rPr>
              <a:t>print</a:t>
            </a:r>
            <a:r>
              <a:rPr lang="en-US" b="0" dirty="0">
                <a:solidFill>
                  <a:srgbClr val="ABB2BF"/>
                </a:solidFill>
                <a:effectLst/>
                <a:latin typeface="Consolas" panose="020B0609020204030204" pitchFamily="49" charset="0"/>
              </a:rPr>
              <a:t>(</a:t>
            </a:r>
            <a:r>
              <a:rPr lang="en-US" b="0" dirty="0">
                <a:solidFill>
                  <a:srgbClr val="98C379"/>
                </a:solidFill>
                <a:effectLst/>
                <a:latin typeface="Consolas" panose="020B0609020204030204" pitchFamily="49" charset="0"/>
              </a:rPr>
              <a:t>"Hello ,</a:t>
            </a:r>
            <a:r>
              <a:rPr lang="en-US" b="0" dirty="0">
                <a:solidFill>
                  <a:srgbClr val="ABB2BF"/>
                </a:solidFill>
                <a:effectLst/>
                <a:latin typeface="Consolas" panose="020B0609020204030204" pitchFamily="49" charset="0"/>
              </a:rPr>
              <a:t>$</a:t>
            </a:r>
            <a:r>
              <a:rPr lang="en-US" b="0" dirty="0">
                <a:solidFill>
                  <a:srgbClr val="E06C75"/>
                </a:solidFill>
                <a:effectLst/>
                <a:latin typeface="Consolas" panose="020B0609020204030204" pitchFamily="49" charset="0"/>
              </a:rPr>
              <a:t>name</a:t>
            </a:r>
            <a:r>
              <a:rPr lang="en-US" b="0" dirty="0">
                <a:solidFill>
                  <a:srgbClr val="98C379"/>
                </a:solidFill>
                <a:effectLst/>
                <a:latin typeface="Consolas" panose="020B0609020204030204" pitchFamily="49" charset="0"/>
              </a:rPr>
              <a:t> Your age is </a:t>
            </a:r>
            <a:r>
              <a:rPr lang="en-US" b="0" dirty="0">
                <a:solidFill>
                  <a:srgbClr val="ABB2BF"/>
                </a:solidFill>
                <a:effectLst/>
                <a:latin typeface="Consolas" panose="020B0609020204030204" pitchFamily="49" charset="0"/>
              </a:rPr>
              <a:t>$</a:t>
            </a:r>
            <a:r>
              <a:rPr lang="en-US" b="0" dirty="0">
                <a:solidFill>
                  <a:srgbClr val="E06C75"/>
                </a:solidFill>
                <a:effectLst/>
                <a:latin typeface="Consolas" panose="020B0609020204030204" pitchFamily="49" charset="0"/>
              </a:rPr>
              <a:t>age</a:t>
            </a:r>
            <a:r>
              <a:rPr lang="en-US" b="0" dirty="0">
                <a:solidFill>
                  <a:srgbClr val="98C379"/>
                </a:solidFill>
                <a:effectLst/>
                <a:latin typeface="Consolas" panose="020B0609020204030204" pitchFamily="49" charset="0"/>
              </a:rPr>
              <a:t>"</a:t>
            </a:r>
            <a:r>
              <a:rPr lang="en-US" b="0" dirty="0">
                <a:solidFill>
                  <a:srgbClr val="ABB2BF"/>
                </a:solidFill>
                <a:effectLst/>
                <a:latin typeface="Consolas" panose="020B0609020204030204" pitchFamily="49" charset="0"/>
              </a:rPr>
              <a:t>);</a:t>
            </a:r>
          </a:p>
          <a:p>
            <a:r>
              <a:rPr lang="en-US" b="0" dirty="0">
                <a:solidFill>
                  <a:srgbClr val="ABB2BF"/>
                </a:solidFill>
                <a:effectLst/>
                <a:latin typeface="Consolas" panose="020B0609020204030204" pitchFamily="49" charset="0"/>
              </a:rPr>
              <a:t>}</a:t>
            </a:r>
          </a:p>
        </p:txBody>
      </p:sp>
    </p:spTree>
    <p:extLst>
      <p:ext uri="{BB962C8B-B14F-4D97-AF65-F5344CB8AC3E}">
        <p14:creationId xmlns:p14="http://schemas.microsoft.com/office/powerpoint/2010/main" val="41917824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31"/>
          <p:cNvSpPr txBox="1">
            <a:spLocks noGrp="1"/>
          </p:cNvSpPr>
          <p:nvPr>
            <p:ph type="title" idx="15"/>
          </p:nvPr>
        </p:nvSpPr>
        <p:spPr>
          <a:xfrm>
            <a:off x="475071" y="30383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Fira Sans" panose="020B0503050000020004" pitchFamily="34" charset="0"/>
              </a:rPr>
              <a:t>Agenda</a:t>
            </a:r>
            <a:endParaRPr dirty="0">
              <a:latin typeface="Fira Sans" panose="020B0503050000020004" pitchFamily="34" charset="0"/>
            </a:endParaRPr>
          </a:p>
        </p:txBody>
      </p:sp>
      <p:sp>
        <p:nvSpPr>
          <p:cNvPr id="1271" name="Google Shape;1271;p31"/>
          <p:cNvSpPr txBox="1">
            <a:spLocks noGrp="1"/>
          </p:cNvSpPr>
          <p:nvPr>
            <p:ph type="title"/>
          </p:nvPr>
        </p:nvSpPr>
        <p:spPr>
          <a:xfrm>
            <a:off x="1624018" y="1163176"/>
            <a:ext cx="707573"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rPr>
              <a:t>01</a:t>
            </a:r>
          </a:p>
        </p:txBody>
      </p:sp>
      <p:sp>
        <p:nvSpPr>
          <p:cNvPr id="1272" name="Google Shape;1272;p31"/>
          <p:cNvSpPr txBox="1">
            <a:spLocks noGrp="1"/>
          </p:cNvSpPr>
          <p:nvPr>
            <p:ph type="title" idx="5"/>
          </p:nvPr>
        </p:nvSpPr>
        <p:spPr>
          <a:xfrm>
            <a:off x="1633485" y="2994288"/>
            <a:ext cx="735338"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latin typeface="Fira Sans" panose="020B0503050000020004" pitchFamily="34" charset="0"/>
              </a:rPr>
              <a:t>04</a:t>
            </a:r>
            <a:endParaRPr dirty="0">
              <a:solidFill>
                <a:schemeClr val="lt2"/>
              </a:solidFill>
              <a:latin typeface="Fira Sans" panose="020B0503050000020004" pitchFamily="34" charset="0"/>
            </a:endParaRPr>
          </a:p>
        </p:txBody>
      </p:sp>
      <p:sp>
        <p:nvSpPr>
          <p:cNvPr id="1273" name="Google Shape;1273;p31"/>
          <p:cNvSpPr txBox="1">
            <a:spLocks noGrp="1"/>
          </p:cNvSpPr>
          <p:nvPr>
            <p:ph type="title" idx="6"/>
          </p:nvPr>
        </p:nvSpPr>
        <p:spPr>
          <a:xfrm>
            <a:off x="1559181" y="1756227"/>
            <a:ext cx="772410"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rPr>
              <a:t>02</a:t>
            </a:r>
            <a:endParaRPr dirty="0">
              <a:solidFill>
                <a:schemeClr val="lt2"/>
              </a:solidFill>
            </a:endParaRPr>
          </a:p>
        </p:txBody>
      </p:sp>
      <p:sp>
        <p:nvSpPr>
          <p:cNvPr id="1274" name="Google Shape;1274;p31"/>
          <p:cNvSpPr txBox="1">
            <a:spLocks noGrp="1"/>
          </p:cNvSpPr>
          <p:nvPr>
            <p:ph type="title" idx="7"/>
          </p:nvPr>
        </p:nvSpPr>
        <p:spPr>
          <a:xfrm>
            <a:off x="1614160" y="2349278"/>
            <a:ext cx="745196"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1275" name="Google Shape;1275;p31"/>
          <p:cNvSpPr txBox="1">
            <a:spLocks noGrp="1"/>
          </p:cNvSpPr>
          <p:nvPr>
            <p:ph type="subTitle" idx="8"/>
          </p:nvPr>
        </p:nvSpPr>
        <p:spPr>
          <a:xfrm>
            <a:off x="2460252" y="1146253"/>
            <a:ext cx="2179746" cy="43317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Fira Sans" panose="020B0503050000020004" pitchFamily="34" charset="0"/>
              </a:rPr>
              <a:t>Data Types </a:t>
            </a:r>
            <a:endParaRPr dirty="0">
              <a:latin typeface="Fira Sans" panose="020B0503050000020004" pitchFamily="34" charset="0"/>
            </a:endParaRPr>
          </a:p>
        </p:txBody>
      </p:sp>
      <p:sp>
        <p:nvSpPr>
          <p:cNvPr id="1276" name="Google Shape;1276;p31"/>
          <p:cNvSpPr txBox="1">
            <a:spLocks noGrp="1"/>
          </p:cNvSpPr>
          <p:nvPr>
            <p:ph type="subTitle" idx="9"/>
          </p:nvPr>
        </p:nvSpPr>
        <p:spPr>
          <a:xfrm>
            <a:off x="2460252" y="1756227"/>
            <a:ext cx="2179746"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Null safety</a:t>
            </a:r>
            <a:endParaRPr dirty="0"/>
          </a:p>
        </p:txBody>
      </p:sp>
      <p:sp>
        <p:nvSpPr>
          <p:cNvPr id="1277" name="Google Shape;1277;p31"/>
          <p:cNvSpPr txBox="1">
            <a:spLocks noGrp="1"/>
          </p:cNvSpPr>
          <p:nvPr>
            <p:ph type="subTitle" idx="13"/>
          </p:nvPr>
        </p:nvSpPr>
        <p:spPr>
          <a:xfrm>
            <a:off x="2514913" y="2993037"/>
            <a:ext cx="2299465" cy="50330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Control  Flow</a:t>
            </a:r>
            <a:endParaRPr dirty="0"/>
          </a:p>
        </p:txBody>
      </p:sp>
      <p:sp>
        <p:nvSpPr>
          <p:cNvPr id="1278" name="Google Shape;1278;p31"/>
          <p:cNvSpPr txBox="1">
            <a:spLocks noGrp="1"/>
          </p:cNvSpPr>
          <p:nvPr>
            <p:ph type="subTitle" idx="14"/>
          </p:nvPr>
        </p:nvSpPr>
        <p:spPr>
          <a:xfrm>
            <a:off x="2460252" y="2310240"/>
            <a:ext cx="3429000" cy="50080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Functions  &amp; Parameters</a:t>
            </a:r>
            <a:endParaRPr dirty="0"/>
          </a:p>
        </p:txBody>
      </p:sp>
      <p:sp>
        <p:nvSpPr>
          <p:cNvPr id="12" name="Google Shape;1272;p31">
            <a:extLst>
              <a:ext uri="{FF2B5EF4-FFF2-40B4-BE49-F238E27FC236}">
                <a16:creationId xmlns:a16="http://schemas.microsoft.com/office/drawing/2014/main" id="{48EE4643-8F6D-C8D6-DBCE-04D3E88112EF}"/>
              </a:ext>
            </a:extLst>
          </p:cNvPr>
          <p:cNvSpPr txBox="1">
            <a:spLocks/>
          </p:cNvSpPr>
          <p:nvPr/>
        </p:nvSpPr>
        <p:spPr>
          <a:xfrm>
            <a:off x="1624018" y="3639298"/>
            <a:ext cx="735338"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80000"/>
              </a:lnSpc>
              <a:spcBef>
                <a:spcPts val="0"/>
              </a:spcBef>
              <a:spcAft>
                <a:spcPts val="0"/>
              </a:spcAft>
              <a:buClr>
                <a:schemeClr val="lt1"/>
              </a:buClr>
              <a:buSzPts val="3000"/>
              <a:buFont typeface="Aref Ruqaa"/>
              <a:buNone/>
              <a:defRPr sz="3700" b="1" i="0" u="none" strike="noStrike" cap="none">
                <a:solidFill>
                  <a:schemeClr val="accent2"/>
                </a:solidFill>
                <a:latin typeface="Aref Ruqaa"/>
                <a:ea typeface="Aref Ruqaa"/>
                <a:cs typeface="Aref Ruqaa"/>
                <a:sym typeface="Aref Ruqaa"/>
              </a:defRPr>
            </a:lvl1pPr>
            <a:lvl2pPr marR="0" lvl="1"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2pPr>
            <a:lvl3pPr marR="0" lvl="2"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3pPr>
            <a:lvl4pPr marR="0" lvl="3"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4pPr>
            <a:lvl5pPr marR="0" lvl="4"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5pPr>
            <a:lvl6pPr marR="0" lvl="5"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6pPr>
            <a:lvl7pPr marR="0" lvl="6"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7pPr>
            <a:lvl8pPr marR="0" lvl="7"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8pPr>
            <a:lvl9pPr marR="0" lvl="8"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9pPr>
          </a:lstStyle>
          <a:p>
            <a:r>
              <a:rPr lang="en" dirty="0">
                <a:solidFill>
                  <a:schemeClr val="lt2"/>
                </a:solidFill>
                <a:latin typeface="Fira Sans" panose="020B0503050000020004" pitchFamily="34" charset="0"/>
              </a:rPr>
              <a:t>05</a:t>
            </a:r>
            <a:r>
              <a:rPr lang="en" dirty="0"/>
              <a:t> </a:t>
            </a:r>
          </a:p>
        </p:txBody>
      </p:sp>
      <p:sp>
        <p:nvSpPr>
          <p:cNvPr id="13" name="Google Shape;1277;p31">
            <a:extLst>
              <a:ext uri="{FF2B5EF4-FFF2-40B4-BE49-F238E27FC236}">
                <a16:creationId xmlns:a16="http://schemas.microsoft.com/office/drawing/2014/main" id="{584DA126-B12E-E2C4-BC6E-D080D22C41EB}"/>
              </a:ext>
            </a:extLst>
          </p:cNvPr>
          <p:cNvSpPr txBox="1">
            <a:spLocks/>
          </p:cNvSpPr>
          <p:nvPr/>
        </p:nvSpPr>
        <p:spPr>
          <a:xfrm>
            <a:off x="2514913" y="3639298"/>
            <a:ext cx="865942" cy="50330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200" b="1" i="0" u="none" strike="noStrike" cap="none">
                <a:solidFill>
                  <a:schemeClr val="dk1"/>
                </a:solidFill>
                <a:latin typeface="Aref Ruqaa"/>
                <a:ea typeface="Aref Ruqaa"/>
                <a:cs typeface="Aref Ruqaa"/>
                <a:sym typeface="Aref Ruqaa"/>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a:t>OOP</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7" name="TextBox 6">
            <a:extLst>
              <a:ext uri="{FF2B5EF4-FFF2-40B4-BE49-F238E27FC236}">
                <a16:creationId xmlns:a16="http://schemas.microsoft.com/office/drawing/2014/main" id="{92B0433A-0062-3A53-9BC7-4257F6767A1D}"/>
              </a:ext>
            </a:extLst>
          </p:cNvPr>
          <p:cNvSpPr txBox="1"/>
          <p:nvPr/>
        </p:nvSpPr>
        <p:spPr>
          <a:xfrm>
            <a:off x="2571746" y="125710"/>
            <a:ext cx="5505785" cy="584775"/>
          </a:xfrm>
          <a:prstGeom prst="rect">
            <a:avLst/>
          </a:prstGeom>
          <a:noFill/>
        </p:spPr>
        <p:txBody>
          <a:bodyPr wrap="square">
            <a:spAutoFit/>
          </a:bodyPr>
          <a:lstStyle/>
          <a:p>
            <a:r>
              <a:rPr lang="en-US" sz="3200" b="1" dirty="0">
                <a:solidFill>
                  <a:schemeClr val="dk1"/>
                </a:solidFill>
                <a:latin typeface="Aref Ruqaa"/>
                <a:cs typeface="Aref Ruqaa"/>
              </a:rPr>
              <a:t>Types  of  Parameters</a:t>
            </a:r>
            <a:endParaRPr lang="en-AS" sz="3200" b="1" dirty="0">
              <a:solidFill>
                <a:schemeClr val="dk1"/>
              </a:solidFill>
              <a:latin typeface="Aref Ruqaa"/>
              <a:cs typeface="Aref Ruqaa"/>
            </a:endParaRPr>
          </a:p>
        </p:txBody>
      </p:sp>
      <p:sp>
        <p:nvSpPr>
          <p:cNvPr id="4" name="TextBox 3">
            <a:extLst>
              <a:ext uri="{FF2B5EF4-FFF2-40B4-BE49-F238E27FC236}">
                <a16:creationId xmlns:a16="http://schemas.microsoft.com/office/drawing/2014/main" id="{439294BB-62CE-6946-BDFA-D402106F18A4}"/>
              </a:ext>
            </a:extLst>
          </p:cNvPr>
          <p:cNvSpPr txBox="1"/>
          <p:nvPr/>
        </p:nvSpPr>
        <p:spPr>
          <a:xfrm>
            <a:off x="657558" y="1018640"/>
            <a:ext cx="5638801" cy="397801"/>
          </a:xfrm>
          <a:prstGeom prst="rect">
            <a:avLst/>
          </a:prstGeom>
          <a:noFill/>
        </p:spPr>
        <p:txBody>
          <a:bodyPr wrap="square">
            <a:spAutoFit/>
          </a:bodyPr>
          <a:lstStyle/>
          <a:p>
            <a:pPr lvl="0" rtl="0">
              <a:lnSpc>
                <a:spcPct val="107000"/>
              </a:lnSpc>
              <a:spcAft>
                <a:spcPts val="800"/>
              </a:spcAft>
            </a:pPr>
            <a:r>
              <a:rPr lang="en-US" sz="2000" b="1" dirty="0">
                <a:solidFill>
                  <a:schemeClr val="dk1"/>
                </a:solidFill>
                <a:latin typeface="Aref Ruqaa"/>
                <a:cs typeface="Aref Ruqaa"/>
              </a:rPr>
              <a:t>Optional, named parameters</a:t>
            </a:r>
            <a:endParaRPr lang="en-AS" sz="2000" b="1" dirty="0">
              <a:solidFill>
                <a:schemeClr val="dk1"/>
              </a:solidFill>
              <a:latin typeface="Aref Ruqaa"/>
              <a:cs typeface="Aref Ruqaa"/>
            </a:endParaRPr>
          </a:p>
        </p:txBody>
      </p:sp>
      <p:sp>
        <p:nvSpPr>
          <p:cNvPr id="3" name="TextBox 2">
            <a:extLst>
              <a:ext uri="{FF2B5EF4-FFF2-40B4-BE49-F238E27FC236}">
                <a16:creationId xmlns:a16="http://schemas.microsoft.com/office/drawing/2014/main" id="{966AA886-A9D2-E0E3-3F7E-3D1AFCD7B5E8}"/>
              </a:ext>
            </a:extLst>
          </p:cNvPr>
          <p:cNvSpPr txBox="1"/>
          <p:nvPr/>
        </p:nvSpPr>
        <p:spPr>
          <a:xfrm>
            <a:off x="657558" y="2636405"/>
            <a:ext cx="5252085" cy="387414"/>
          </a:xfrm>
          <a:prstGeom prst="rect">
            <a:avLst/>
          </a:prstGeom>
          <a:noFill/>
        </p:spPr>
        <p:txBody>
          <a:bodyPr wrap="square">
            <a:spAutoFit/>
          </a:bodyPr>
          <a:lstStyle/>
          <a:p>
            <a:pPr lvl="0" rtl="0">
              <a:lnSpc>
                <a:spcPct val="107000"/>
              </a:lnSpc>
              <a:spcAft>
                <a:spcPts val="800"/>
              </a:spcAft>
            </a:pPr>
            <a:r>
              <a:rPr lang="en-US" sz="2000" b="1" dirty="0">
                <a:solidFill>
                  <a:schemeClr val="dk1"/>
                </a:solidFill>
                <a:latin typeface="Aref Ruqaa"/>
                <a:cs typeface="Aref Ruqaa"/>
              </a:rPr>
              <a:t>Named, optional &amp; required parameters.</a:t>
            </a:r>
            <a:endParaRPr lang="en-AS" sz="2000" b="1" dirty="0">
              <a:solidFill>
                <a:schemeClr val="dk1"/>
              </a:solidFill>
              <a:latin typeface="Aref Ruqaa"/>
              <a:cs typeface="Aref Ruqaa"/>
            </a:endParaRPr>
          </a:p>
        </p:txBody>
      </p:sp>
      <p:sp>
        <p:nvSpPr>
          <p:cNvPr id="8" name="TextBox 7">
            <a:extLst>
              <a:ext uri="{FF2B5EF4-FFF2-40B4-BE49-F238E27FC236}">
                <a16:creationId xmlns:a16="http://schemas.microsoft.com/office/drawing/2014/main" id="{25F666C4-5F7E-560B-2A69-1CE373AE6FBB}"/>
              </a:ext>
            </a:extLst>
          </p:cNvPr>
          <p:cNvSpPr txBox="1"/>
          <p:nvPr/>
        </p:nvSpPr>
        <p:spPr>
          <a:xfrm>
            <a:off x="657558" y="1564758"/>
            <a:ext cx="5505784" cy="923330"/>
          </a:xfrm>
          <a:prstGeom prst="rect">
            <a:avLst/>
          </a:prstGeom>
          <a:noFill/>
        </p:spPr>
        <p:txBody>
          <a:bodyPr wrap="square">
            <a:spAutoFit/>
          </a:bodyPr>
          <a:lstStyle/>
          <a:p>
            <a:r>
              <a:rPr lang="en-US" sz="1800" b="0" dirty="0">
                <a:solidFill>
                  <a:srgbClr val="C678DD"/>
                </a:solidFill>
                <a:effectLst/>
                <a:latin typeface="Consolas" panose="020B0609020204030204" pitchFamily="49" charset="0"/>
              </a:rPr>
              <a:t>void</a:t>
            </a:r>
            <a:r>
              <a:rPr lang="en-US" sz="1800" b="0" dirty="0">
                <a:solidFill>
                  <a:srgbClr val="ABB2BF"/>
                </a:solidFill>
                <a:effectLst/>
                <a:latin typeface="Consolas" panose="020B0609020204030204" pitchFamily="49" charset="0"/>
              </a:rPr>
              <a:t> </a:t>
            </a:r>
            <a:r>
              <a:rPr lang="en-US" sz="1800" b="0" dirty="0">
                <a:solidFill>
                  <a:srgbClr val="61AFEF"/>
                </a:solidFill>
                <a:effectLst/>
                <a:latin typeface="Consolas" panose="020B0609020204030204" pitchFamily="49" charset="0"/>
              </a:rPr>
              <a:t>greet</a:t>
            </a:r>
            <a:r>
              <a:rPr lang="en-US" sz="1800" b="0" dirty="0">
                <a:solidFill>
                  <a:srgbClr val="ABB2BF"/>
                </a:solidFill>
                <a:effectLst/>
                <a:latin typeface="Consolas" panose="020B0609020204030204" pitchFamily="49" charset="0"/>
              </a:rPr>
              <a:t>({</a:t>
            </a:r>
            <a:r>
              <a:rPr lang="en-US" sz="1800" b="0" dirty="0">
                <a:solidFill>
                  <a:srgbClr val="E5C07B"/>
                </a:solidFill>
                <a:effectLst/>
                <a:latin typeface="Consolas" panose="020B0609020204030204" pitchFamily="49" charset="0"/>
              </a:rPr>
              <a:t>String</a:t>
            </a:r>
            <a:r>
              <a:rPr lang="en-US" sz="1800" b="0" dirty="0">
                <a:solidFill>
                  <a:srgbClr val="C678DD"/>
                </a:solidFill>
                <a:effectLst/>
                <a:latin typeface="Consolas" panose="020B0609020204030204" pitchFamily="49" charset="0"/>
              </a:rPr>
              <a:t>?</a:t>
            </a:r>
            <a:r>
              <a:rPr lang="en-US" sz="1800" b="0" dirty="0">
                <a:solidFill>
                  <a:srgbClr val="ABB2BF"/>
                </a:solidFill>
                <a:effectLst/>
                <a:latin typeface="Consolas" panose="020B0609020204030204" pitchFamily="49" charset="0"/>
              </a:rPr>
              <a:t> </a:t>
            </a:r>
            <a:r>
              <a:rPr lang="en-US" sz="1800" b="0" dirty="0">
                <a:solidFill>
                  <a:srgbClr val="E06C75"/>
                </a:solidFill>
                <a:effectLst/>
                <a:latin typeface="Consolas" panose="020B0609020204030204" pitchFamily="49" charset="0"/>
              </a:rPr>
              <a:t>name</a:t>
            </a:r>
            <a:r>
              <a:rPr lang="en-US" sz="1800" b="0" dirty="0">
                <a:solidFill>
                  <a:srgbClr val="ABB2BF"/>
                </a:solidFill>
                <a:effectLst/>
                <a:latin typeface="Consolas" panose="020B0609020204030204" pitchFamily="49" charset="0"/>
              </a:rPr>
              <a:t>, </a:t>
            </a:r>
            <a:r>
              <a:rPr lang="en-US" sz="1800" b="0" dirty="0">
                <a:solidFill>
                  <a:srgbClr val="E5C07B"/>
                </a:solidFill>
                <a:effectLst/>
                <a:latin typeface="Consolas" panose="020B0609020204030204" pitchFamily="49" charset="0"/>
              </a:rPr>
              <a:t>int</a:t>
            </a:r>
            <a:r>
              <a:rPr lang="en-US" sz="1800" b="0" dirty="0">
                <a:solidFill>
                  <a:srgbClr val="C678DD"/>
                </a:solidFill>
                <a:effectLst/>
                <a:latin typeface="Consolas" panose="020B0609020204030204" pitchFamily="49" charset="0"/>
              </a:rPr>
              <a:t>?</a:t>
            </a:r>
            <a:r>
              <a:rPr lang="en-US" sz="1800" b="0" dirty="0">
                <a:solidFill>
                  <a:srgbClr val="ABB2BF"/>
                </a:solidFill>
                <a:effectLst/>
                <a:latin typeface="Consolas" panose="020B0609020204030204" pitchFamily="49" charset="0"/>
              </a:rPr>
              <a:t> </a:t>
            </a:r>
            <a:r>
              <a:rPr lang="en-US" sz="1800" b="0" dirty="0">
                <a:solidFill>
                  <a:srgbClr val="E06C75"/>
                </a:solidFill>
                <a:effectLst/>
                <a:latin typeface="Consolas" panose="020B0609020204030204" pitchFamily="49" charset="0"/>
              </a:rPr>
              <a:t>age</a:t>
            </a:r>
            <a:r>
              <a:rPr lang="en-US" sz="1800" b="0" dirty="0">
                <a:solidFill>
                  <a:srgbClr val="ABB2BF"/>
                </a:solidFill>
                <a:effectLst/>
                <a:latin typeface="Consolas" panose="020B0609020204030204" pitchFamily="49" charset="0"/>
              </a:rPr>
              <a:t>}) {</a:t>
            </a:r>
          </a:p>
          <a:p>
            <a:r>
              <a:rPr lang="en-US" sz="1800" b="0" dirty="0">
                <a:solidFill>
                  <a:srgbClr val="ABB2BF"/>
                </a:solidFill>
                <a:effectLst/>
                <a:latin typeface="Consolas" panose="020B0609020204030204" pitchFamily="49" charset="0"/>
              </a:rPr>
              <a:t>  </a:t>
            </a:r>
            <a:r>
              <a:rPr lang="en-US" sz="1800" b="0" dirty="0">
                <a:solidFill>
                  <a:srgbClr val="61AFEF"/>
                </a:solidFill>
                <a:effectLst/>
                <a:latin typeface="Consolas" panose="020B0609020204030204" pitchFamily="49" charset="0"/>
              </a:rPr>
              <a:t>print</a:t>
            </a:r>
            <a:r>
              <a:rPr lang="en-US" sz="1800" b="0" dirty="0">
                <a:solidFill>
                  <a:srgbClr val="ABB2BF"/>
                </a:solidFill>
                <a:effectLst/>
                <a:latin typeface="Consolas" panose="020B0609020204030204" pitchFamily="49" charset="0"/>
              </a:rPr>
              <a:t>(</a:t>
            </a:r>
            <a:r>
              <a:rPr lang="en-US" sz="1800" b="0" dirty="0">
                <a:solidFill>
                  <a:srgbClr val="98C379"/>
                </a:solidFill>
                <a:effectLst/>
                <a:latin typeface="Consolas" panose="020B0609020204030204" pitchFamily="49" charset="0"/>
              </a:rPr>
              <a:t>"Hello ,</a:t>
            </a:r>
            <a:r>
              <a:rPr lang="en-US" sz="1800" b="0" dirty="0">
                <a:solidFill>
                  <a:srgbClr val="ABB2BF"/>
                </a:solidFill>
                <a:effectLst/>
                <a:latin typeface="Consolas" panose="020B0609020204030204" pitchFamily="49" charset="0"/>
              </a:rPr>
              <a:t>$</a:t>
            </a:r>
            <a:r>
              <a:rPr lang="en-US" sz="1800" b="0" dirty="0">
                <a:solidFill>
                  <a:srgbClr val="E06C75"/>
                </a:solidFill>
                <a:effectLst/>
                <a:latin typeface="Consolas" panose="020B0609020204030204" pitchFamily="49" charset="0"/>
              </a:rPr>
              <a:t>name</a:t>
            </a:r>
            <a:r>
              <a:rPr lang="en-US" sz="1800" b="0" dirty="0">
                <a:solidFill>
                  <a:srgbClr val="98C379"/>
                </a:solidFill>
                <a:effectLst/>
                <a:latin typeface="Consolas" panose="020B0609020204030204" pitchFamily="49" charset="0"/>
              </a:rPr>
              <a:t> Your age is </a:t>
            </a:r>
            <a:r>
              <a:rPr lang="en-US" sz="1800" b="0" dirty="0">
                <a:solidFill>
                  <a:srgbClr val="ABB2BF"/>
                </a:solidFill>
                <a:effectLst/>
                <a:latin typeface="Consolas" panose="020B0609020204030204" pitchFamily="49" charset="0"/>
              </a:rPr>
              <a:t>$</a:t>
            </a:r>
            <a:r>
              <a:rPr lang="en-US" sz="1800" b="0" dirty="0">
                <a:solidFill>
                  <a:srgbClr val="E06C75"/>
                </a:solidFill>
                <a:effectLst/>
                <a:latin typeface="Consolas" panose="020B0609020204030204" pitchFamily="49" charset="0"/>
              </a:rPr>
              <a:t>age</a:t>
            </a:r>
            <a:r>
              <a:rPr lang="en-US" sz="1800" b="0" dirty="0">
                <a:solidFill>
                  <a:srgbClr val="98C379"/>
                </a:solidFill>
                <a:effectLst/>
                <a:latin typeface="Consolas" panose="020B0609020204030204" pitchFamily="49" charset="0"/>
              </a:rPr>
              <a:t>"</a:t>
            </a:r>
            <a:r>
              <a:rPr lang="en-US" sz="1800" b="0" dirty="0">
                <a:solidFill>
                  <a:srgbClr val="ABB2BF"/>
                </a:solidFill>
                <a:effectLst/>
                <a:latin typeface="Consolas" panose="020B0609020204030204" pitchFamily="49" charset="0"/>
              </a:rPr>
              <a:t>);</a:t>
            </a:r>
          </a:p>
          <a:p>
            <a:r>
              <a:rPr lang="en-US" sz="1800" b="0" dirty="0">
                <a:solidFill>
                  <a:srgbClr val="ABB2BF"/>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A60D9AA8-3F8E-E822-3669-9FF419C86C62}"/>
              </a:ext>
            </a:extLst>
          </p:cNvPr>
          <p:cNvSpPr txBox="1"/>
          <p:nvPr/>
        </p:nvSpPr>
        <p:spPr>
          <a:xfrm>
            <a:off x="830186" y="3265395"/>
            <a:ext cx="7483628" cy="923330"/>
          </a:xfrm>
          <a:prstGeom prst="rect">
            <a:avLst/>
          </a:prstGeom>
          <a:noFill/>
        </p:spPr>
        <p:txBody>
          <a:bodyPr wrap="square">
            <a:spAutoFit/>
          </a:bodyPr>
          <a:lstStyle/>
          <a:p>
            <a:r>
              <a:rPr lang="en-US" sz="1800" b="0" dirty="0">
                <a:solidFill>
                  <a:srgbClr val="C678DD"/>
                </a:solidFill>
                <a:effectLst/>
                <a:latin typeface="Consolas" panose="020B0609020204030204" pitchFamily="49" charset="0"/>
              </a:rPr>
              <a:t>void</a:t>
            </a:r>
            <a:r>
              <a:rPr lang="en-US" sz="1800" b="0" dirty="0">
                <a:solidFill>
                  <a:srgbClr val="ABB2BF"/>
                </a:solidFill>
                <a:effectLst/>
                <a:latin typeface="Consolas" panose="020B0609020204030204" pitchFamily="49" charset="0"/>
              </a:rPr>
              <a:t> </a:t>
            </a:r>
            <a:r>
              <a:rPr lang="en-US" sz="1800" b="0" dirty="0">
                <a:solidFill>
                  <a:srgbClr val="61AFEF"/>
                </a:solidFill>
                <a:effectLst/>
                <a:latin typeface="Consolas" panose="020B0609020204030204" pitchFamily="49" charset="0"/>
              </a:rPr>
              <a:t>greet</a:t>
            </a:r>
            <a:r>
              <a:rPr lang="en-US" sz="1800" b="0" dirty="0">
                <a:solidFill>
                  <a:srgbClr val="ABB2BF"/>
                </a:solidFill>
                <a:effectLst/>
                <a:latin typeface="Consolas" panose="020B0609020204030204" pitchFamily="49" charset="0"/>
              </a:rPr>
              <a:t>({</a:t>
            </a:r>
            <a:r>
              <a:rPr lang="en-US" sz="1800" b="0" dirty="0">
                <a:solidFill>
                  <a:srgbClr val="C678DD"/>
                </a:solidFill>
                <a:effectLst/>
                <a:latin typeface="Consolas" panose="020B0609020204030204" pitchFamily="49" charset="0"/>
              </a:rPr>
              <a:t>required</a:t>
            </a:r>
            <a:r>
              <a:rPr lang="en-US" sz="1800" b="0" dirty="0">
                <a:solidFill>
                  <a:srgbClr val="ABB2BF"/>
                </a:solidFill>
                <a:effectLst/>
                <a:latin typeface="Consolas" panose="020B0609020204030204" pitchFamily="49" charset="0"/>
              </a:rPr>
              <a:t> </a:t>
            </a:r>
            <a:r>
              <a:rPr lang="en-US" sz="1800" b="0" dirty="0">
                <a:solidFill>
                  <a:srgbClr val="E5C07B"/>
                </a:solidFill>
                <a:effectLst/>
                <a:latin typeface="Consolas" panose="020B0609020204030204" pitchFamily="49" charset="0"/>
              </a:rPr>
              <a:t>String</a:t>
            </a:r>
            <a:r>
              <a:rPr lang="en-US" sz="1800" b="0" dirty="0">
                <a:solidFill>
                  <a:srgbClr val="C678DD"/>
                </a:solidFill>
                <a:effectLst/>
                <a:latin typeface="Consolas" panose="020B0609020204030204" pitchFamily="49" charset="0"/>
              </a:rPr>
              <a:t>?</a:t>
            </a:r>
            <a:r>
              <a:rPr lang="en-US" sz="1800" b="0" dirty="0">
                <a:solidFill>
                  <a:srgbClr val="ABB2BF"/>
                </a:solidFill>
                <a:effectLst/>
                <a:latin typeface="Consolas" panose="020B0609020204030204" pitchFamily="49" charset="0"/>
              </a:rPr>
              <a:t> </a:t>
            </a:r>
            <a:r>
              <a:rPr lang="en-US" sz="1800" b="0" dirty="0">
                <a:solidFill>
                  <a:srgbClr val="E06C75"/>
                </a:solidFill>
                <a:effectLst/>
                <a:latin typeface="Consolas" panose="020B0609020204030204" pitchFamily="49" charset="0"/>
              </a:rPr>
              <a:t>name</a:t>
            </a:r>
            <a:r>
              <a:rPr lang="en-US" sz="1800" b="0" dirty="0">
                <a:solidFill>
                  <a:srgbClr val="ABB2BF"/>
                </a:solidFill>
                <a:effectLst/>
                <a:latin typeface="Consolas" panose="020B0609020204030204" pitchFamily="49" charset="0"/>
              </a:rPr>
              <a:t>, </a:t>
            </a:r>
            <a:r>
              <a:rPr lang="en-US" sz="1800" b="0" dirty="0">
                <a:solidFill>
                  <a:srgbClr val="C678DD"/>
                </a:solidFill>
                <a:effectLst/>
                <a:latin typeface="Consolas" panose="020B0609020204030204" pitchFamily="49" charset="0"/>
              </a:rPr>
              <a:t>required</a:t>
            </a:r>
            <a:r>
              <a:rPr lang="en-US" sz="1800" b="0" dirty="0">
                <a:solidFill>
                  <a:srgbClr val="ABB2BF"/>
                </a:solidFill>
                <a:effectLst/>
                <a:latin typeface="Consolas" panose="020B0609020204030204" pitchFamily="49" charset="0"/>
              </a:rPr>
              <a:t> </a:t>
            </a:r>
            <a:r>
              <a:rPr lang="en-US" sz="1800" b="0" dirty="0">
                <a:solidFill>
                  <a:srgbClr val="E5C07B"/>
                </a:solidFill>
                <a:effectLst/>
                <a:latin typeface="Consolas" panose="020B0609020204030204" pitchFamily="49" charset="0"/>
              </a:rPr>
              <a:t>int</a:t>
            </a:r>
            <a:r>
              <a:rPr lang="en-US" sz="1800" b="0" dirty="0">
                <a:solidFill>
                  <a:srgbClr val="C678DD"/>
                </a:solidFill>
                <a:effectLst/>
                <a:latin typeface="Consolas" panose="020B0609020204030204" pitchFamily="49" charset="0"/>
              </a:rPr>
              <a:t>?</a:t>
            </a:r>
            <a:r>
              <a:rPr lang="en-US" sz="1800" b="0" dirty="0">
                <a:solidFill>
                  <a:srgbClr val="ABB2BF"/>
                </a:solidFill>
                <a:effectLst/>
                <a:latin typeface="Consolas" panose="020B0609020204030204" pitchFamily="49" charset="0"/>
              </a:rPr>
              <a:t> </a:t>
            </a:r>
            <a:r>
              <a:rPr lang="en-US" sz="1800" b="0" dirty="0">
                <a:solidFill>
                  <a:srgbClr val="E06C75"/>
                </a:solidFill>
                <a:effectLst/>
                <a:latin typeface="Consolas" panose="020B0609020204030204" pitchFamily="49" charset="0"/>
              </a:rPr>
              <a:t>age</a:t>
            </a:r>
            <a:r>
              <a:rPr lang="en-US" sz="1800" b="0" dirty="0">
                <a:solidFill>
                  <a:srgbClr val="ABB2BF"/>
                </a:solidFill>
                <a:effectLst/>
                <a:latin typeface="Consolas" panose="020B0609020204030204" pitchFamily="49" charset="0"/>
              </a:rPr>
              <a:t>}){</a:t>
            </a:r>
          </a:p>
          <a:p>
            <a:r>
              <a:rPr lang="en-US" sz="1800" b="0" dirty="0">
                <a:solidFill>
                  <a:srgbClr val="ABB2BF"/>
                </a:solidFill>
                <a:effectLst/>
                <a:latin typeface="Consolas" panose="020B0609020204030204" pitchFamily="49" charset="0"/>
              </a:rPr>
              <a:t>  </a:t>
            </a:r>
            <a:r>
              <a:rPr lang="en-US" sz="1800" b="0" dirty="0">
                <a:solidFill>
                  <a:srgbClr val="61AFEF"/>
                </a:solidFill>
                <a:effectLst/>
                <a:latin typeface="Consolas" panose="020B0609020204030204" pitchFamily="49" charset="0"/>
              </a:rPr>
              <a:t>print</a:t>
            </a:r>
            <a:r>
              <a:rPr lang="en-US" sz="1800" b="0" dirty="0">
                <a:solidFill>
                  <a:srgbClr val="ABB2BF"/>
                </a:solidFill>
                <a:effectLst/>
                <a:latin typeface="Consolas" panose="020B0609020204030204" pitchFamily="49" charset="0"/>
              </a:rPr>
              <a:t>(</a:t>
            </a:r>
            <a:r>
              <a:rPr lang="en-US" sz="1800" b="0" dirty="0">
                <a:solidFill>
                  <a:srgbClr val="98C379"/>
                </a:solidFill>
                <a:effectLst/>
                <a:latin typeface="Consolas" panose="020B0609020204030204" pitchFamily="49" charset="0"/>
              </a:rPr>
              <a:t>"Hello ,</a:t>
            </a:r>
            <a:r>
              <a:rPr lang="en-US" sz="1800" b="0" dirty="0">
                <a:solidFill>
                  <a:srgbClr val="ABB2BF"/>
                </a:solidFill>
                <a:effectLst/>
                <a:latin typeface="Consolas" panose="020B0609020204030204" pitchFamily="49" charset="0"/>
              </a:rPr>
              <a:t>$</a:t>
            </a:r>
            <a:r>
              <a:rPr lang="en-US" sz="1800" b="0" dirty="0">
                <a:solidFill>
                  <a:srgbClr val="E06C75"/>
                </a:solidFill>
                <a:effectLst/>
                <a:latin typeface="Consolas" panose="020B0609020204030204" pitchFamily="49" charset="0"/>
              </a:rPr>
              <a:t>name</a:t>
            </a:r>
            <a:r>
              <a:rPr lang="en-US" sz="1800" b="0" dirty="0">
                <a:solidFill>
                  <a:srgbClr val="98C379"/>
                </a:solidFill>
                <a:effectLst/>
                <a:latin typeface="Consolas" panose="020B0609020204030204" pitchFamily="49" charset="0"/>
              </a:rPr>
              <a:t> Your age is </a:t>
            </a:r>
            <a:r>
              <a:rPr lang="en-US" sz="1800" b="0" dirty="0">
                <a:solidFill>
                  <a:srgbClr val="ABB2BF"/>
                </a:solidFill>
                <a:effectLst/>
                <a:latin typeface="Consolas" panose="020B0609020204030204" pitchFamily="49" charset="0"/>
              </a:rPr>
              <a:t>$</a:t>
            </a:r>
            <a:r>
              <a:rPr lang="en-US" sz="1800" b="0" dirty="0">
                <a:solidFill>
                  <a:srgbClr val="E06C75"/>
                </a:solidFill>
                <a:effectLst/>
                <a:latin typeface="Consolas" panose="020B0609020204030204" pitchFamily="49" charset="0"/>
              </a:rPr>
              <a:t>age</a:t>
            </a:r>
            <a:r>
              <a:rPr lang="en-US" sz="1800" b="0" dirty="0">
                <a:solidFill>
                  <a:srgbClr val="98C379"/>
                </a:solidFill>
                <a:effectLst/>
                <a:latin typeface="Consolas" panose="020B0609020204030204" pitchFamily="49" charset="0"/>
              </a:rPr>
              <a:t>"</a:t>
            </a:r>
            <a:r>
              <a:rPr lang="en-US" sz="1800" b="0" dirty="0">
                <a:solidFill>
                  <a:srgbClr val="ABB2BF"/>
                </a:solidFill>
                <a:effectLst/>
                <a:latin typeface="Consolas" panose="020B0609020204030204" pitchFamily="49" charset="0"/>
              </a:rPr>
              <a:t>);</a:t>
            </a:r>
          </a:p>
          <a:p>
            <a:r>
              <a:rPr lang="en-US" sz="1800" b="0" dirty="0">
                <a:solidFill>
                  <a:srgbClr val="ABB2BF"/>
                </a:solidFill>
                <a:effectLst/>
                <a:latin typeface="Consolas" panose="020B0609020204030204" pitchFamily="49" charset="0"/>
              </a:rPr>
              <a:t>}</a:t>
            </a:r>
          </a:p>
        </p:txBody>
      </p:sp>
    </p:spTree>
    <p:extLst>
      <p:ext uri="{BB962C8B-B14F-4D97-AF65-F5344CB8AC3E}">
        <p14:creationId xmlns:p14="http://schemas.microsoft.com/office/powerpoint/2010/main" val="2388373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2437339" y="1897156"/>
            <a:ext cx="4143936" cy="878541"/>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Control  Flow</a:t>
            </a:r>
          </a:p>
        </p:txBody>
      </p:sp>
      <p:sp>
        <p:nvSpPr>
          <p:cNvPr id="1298" name="Google Shape;1298;p34"/>
          <p:cNvSpPr txBox="1">
            <a:spLocks noGrp="1"/>
          </p:cNvSpPr>
          <p:nvPr>
            <p:ph type="title" idx="2"/>
          </p:nvPr>
        </p:nvSpPr>
        <p:spPr>
          <a:xfrm>
            <a:off x="3787200" y="76810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27476315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7" name="TextBox 6">
            <a:extLst>
              <a:ext uri="{FF2B5EF4-FFF2-40B4-BE49-F238E27FC236}">
                <a16:creationId xmlns:a16="http://schemas.microsoft.com/office/drawing/2014/main" id="{92B0433A-0062-3A53-9BC7-4257F6767A1D}"/>
              </a:ext>
            </a:extLst>
          </p:cNvPr>
          <p:cNvSpPr txBox="1"/>
          <p:nvPr/>
        </p:nvSpPr>
        <p:spPr>
          <a:xfrm>
            <a:off x="2471468" y="186537"/>
            <a:ext cx="3202557" cy="584775"/>
          </a:xfrm>
          <a:prstGeom prst="rect">
            <a:avLst/>
          </a:prstGeom>
          <a:noFill/>
        </p:spPr>
        <p:txBody>
          <a:bodyPr wrap="square">
            <a:spAutoFit/>
          </a:bodyPr>
          <a:lstStyle/>
          <a:p>
            <a:r>
              <a:rPr lang="en-US" sz="3200" b="1" dirty="0">
                <a:solidFill>
                  <a:schemeClr val="dk1"/>
                </a:solidFill>
                <a:latin typeface="Aref Ruqaa"/>
                <a:cs typeface="Aref Ruqaa"/>
              </a:rPr>
              <a:t>If  Condition</a:t>
            </a:r>
            <a:endParaRPr lang="en-AS" sz="3200" b="1" dirty="0">
              <a:solidFill>
                <a:schemeClr val="dk1"/>
              </a:solidFill>
              <a:latin typeface="Aref Ruqaa"/>
              <a:cs typeface="Aref Ruqaa"/>
            </a:endParaRPr>
          </a:p>
        </p:txBody>
      </p:sp>
      <p:sp>
        <p:nvSpPr>
          <p:cNvPr id="3" name="TextBox 2">
            <a:extLst>
              <a:ext uri="{FF2B5EF4-FFF2-40B4-BE49-F238E27FC236}">
                <a16:creationId xmlns:a16="http://schemas.microsoft.com/office/drawing/2014/main" id="{787E1F46-F8B9-BE11-9900-03B34D3CB04C}"/>
              </a:ext>
            </a:extLst>
          </p:cNvPr>
          <p:cNvSpPr txBox="1"/>
          <p:nvPr/>
        </p:nvSpPr>
        <p:spPr>
          <a:xfrm>
            <a:off x="2769436" y="999475"/>
            <a:ext cx="4873924" cy="1477328"/>
          </a:xfrm>
          <a:prstGeom prst="rect">
            <a:avLst/>
          </a:prstGeom>
          <a:noFill/>
        </p:spPr>
        <p:txBody>
          <a:bodyPr wrap="square">
            <a:spAutoFit/>
          </a:bodyPr>
          <a:lstStyle/>
          <a:p>
            <a:r>
              <a:rPr lang="en-US" b="0" dirty="0">
                <a:solidFill>
                  <a:srgbClr val="ABB2BF"/>
                </a:solidFill>
                <a:effectLst/>
                <a:latin typeface="Consolas" panose="020B0609020204030204" pitchFamily="49" charset="0"/>
              </a:rPr>
              <a:t>  </a:t>
            </a:r>
            <a:r>
              <a:rPr lang="en-US" sz="1800" b="0" dirty="0">
                <a:solidFill>
                  <a:srgbClr val="C678DD"/>
                </a:solidFill>
                <a:effectLst/>
                <a:latin typeface="Consolas" panose="020B0609020204030204" pitchFamily="49" charset="0"/>
              </a:rPr>
              <a:t>if</a:t>
            </a:r>
            <a:r>
              <a:rPr lang="en-US" sz="1800" b="0" dirty="0">
                <a:solidFill>
                  <a:srgbClr val="ABB2BF"/>
                </a:solidFill>
                <a:effectLst/>
                <a:latin typeface="Consolas" panose="020B0609020204030204" pitchFamily="49" charset="0"/>
              </a:rPr>
              <a:t>(</a:t>
            </a:r>
            <a:r>
              <a:rPr lang="en-US" sz="1800" b="0" dirty="0">
                <a:solidFill>
                  <a:srgbClr val="D19A66"/>
                </a:solidFill>
                <a:effectLst/>
                <a:latin typeface="Consolas" panose="020B0609020204030204" pitchFamily="49" charset="0"/>
              </a:rPr>
              <a:t>x</a:t>
            </a:r>
            <a:r>
              <a:rPr lang="en-US" sz="1800" b="0" dirty="0">
                <a:solidFill>
                  <a:srgbClr val="56B6C2"/>
                </a:solidFill>
                <a:effectLst/>
                <a:latin typeface="Consolas" panose="020B0609020204030204" pitchFamily="49" charset="0"/>
              </a:rPr>
              <a:t>==</a:t>
            </a:r>
            <a:r>
              <a:rPr lang="en-US" sz="1800" b="0" dirty="0">
                <a:solidFill>
                  <a:srgbClr val="D19A66"/>
                </a:solidFill>
                <a:effectLst/>
                <a:latin typeface="Consolas" panose="020B0609020204030204" pitchFamily="49" charset="0"/>
              </a:rPr>
              <a:t>3</a:t>
            </a:r>
            <a:r>
              <a:rPr lang="en-US" sz="1800" b="0" dirty="0">
                <a:solidFill>
                  <a:srgbClr val="ABB2BF"/>
                </a:solidFill>
                <a:effectLst/>
                <a:latin typeface="Consolas" panose="020B0609020204030204" pitchFamily="49" charset="0"/>
              </a:rPr>
              <a:t>){</a:t>
            </a:r>
          </a:p>
          <a:p>
            <a:r>
              <a:rPr lang="en-US" sz="1800" b="0" dirty="0">
                <a:solidFill>
                  <a:srgbClr val="ABB2BF"/>
                </a:solidFill>
                <a:effectLst/>
                <a:latin typeface="Consolas" panose="020B0609020204030204" pitchFamily="49" charset="0"/>
              </a:rPr>
              <a:t>    </a:t>
            </a:r>
            <a:r>
              <a:rPr lang="en-US" sz="1800" b="0" dirty="0">
                <a:solidFill>
                  <a:srgbClr val="61AFEF"/>
                </a:solidFill>
                <a:effectLst/>
                <a:latin typeface="Consolas" panose="020B0609020204030204" pitchFamily="49" charset="0"/>
              </a:rPr>
              <a:t>print</a:t>
            </a:r>
            <a:r>
              <a:rPr lang="en-US" sz="1800" b="0" dirty="0">
                <a:solidFill>
                  <a:srgbClr val="ABB2BF"/>
                </a:solidFill>
                <a:effectLst/>
                <a:latin typeface="Consolas" panose="020B0609020204030204" pitchFamily="49" charset="0"/>
              </a:rPr>
              <a:t>(</a:t>
            </a:r>
            <a:r>
              <a:rPr lang="en-US" sz="1800" b="0" dirty="0">
                <a:solidFill>
                  <a:srgbClr val="98C379"/>
                </a:solidFill>
                <a:effectLst/>
                <a:latin typeface="Consolas" panose="020B0609020204030204" pitchFamily="49" charset="0"/>
              </a:rPr>
              <a:t>"x = 3"</a:t>
            </a:r>
            <a:r>
              <a:rPr lang="en-US" sz="1800" b="0" dirty="0">
                <a:solidFill>
                  <a:srgbClr val="ABB2BF"/>
                </a:solidFill>
                <a:effectLst/>
                <a:latin typeface="Consolas" panose="020B0609020204030204" pitchFamily="49" charset="0"/>
              </a:rPr>
              <a:t>);</a:t>
            </a:r>
          </a:p>
          <a:p>
            <a:r>
              <a:rPr lang="en-US" sz="1800" b="0" dirty="0">
                <a:solidFill>
                  <a:srgbClr val="ABB2BF"/>
                </a:solidFill>
                <a:effectLst/>
                <a:latin typeface="Consolas" panose="020B0609020204030204" pitchFamily="49" charset="0"/>
              </a:rPr>
              <a:t>  }</a:t>
            </a:r>
            <a:r>
              <a:rPr lang="en-US" sz="1800" b="0" dirty="0">
                <a:solidFill>
                  <a:srgbClr val="C678DD"/>
                </a:solidFill>
                <a:effectLst/>
                <a:latin typeface="Consolas" panose="020B0609020204030204" pitchFamily="49" charset="0"/>
              </a:rPr>
              <a:t>else</a:t>
            </a:r>
            <a:r>
              <a:rPr lang="en-US" sz="1800" b="0" dirty="0">
                <a:solidFill>
                  <a:srgbClr val="ABB2BF"/>
                </a:solidFill>
                <a:effectLst/>
                <a:latin typeface="Consolas" panose="020B0609020204030204" pitchFamily="49" charset="0"/>
              </a:rPr>
              <a:t>{</a:t>
            </a:r>
          </a:p>
          <a:p>
            <a:r>
              <a:rPr lang="en-US" sz="1800" b="0" dirty="0">
                <a:solidFill>
                  <a:srgbClr val="ABB2BF"/>
                </a:solidFill>
                <a:effectLst/>
                <a:latin typeface="Consolas" panose="020B0609020204030204" pitchFamily="49" charset="0"/>
              </a:rPr>
              <a:t>   </a:t>
            </a:r>
            <a:r>
              <a:rPr lang="en-US" sz="1800" b="0" dirty="0">
                <a:solidFill>
                  <a:srgbClr val="61AFEF"/>
                </a:solidFill>
                <a:effectLst/>
                <a:latin typeface="Consolas" panose="020B0609020204030204" pitchFamily="49" charset="0"/>
              </a:rPr>
              <a:t>print</a:t>
            </a:r>
            <a:r>
              <a:rPr lang="en-US" sz="1800" b="0" dirty="0">
                <a:solidFill>
                  <a:srgbClr val="ABB2BF"/>
                </a:solidFill>
                <a:effectLst/>
                <a:latin typeface="Consolas" panose="020B0609020204030204" pitchFamily="49" charset="0"/>
              </a:rPr>
              <a:t>(</a:t>
            </a:r>
            <a:r>
              <a:rPr lang="en-US" sz="1800" b="0" dirty="0">
                <a:solidFill>
                  <a:srgbClr val="98C379"/>
                </a:solidFill>
                <a:effectLst/>
                <a:latin typeface="Consolas" panose="020B0609020204030204" pitchFamily="49" charset="0"/>
              </a:rPr>
              <a:t>"not equal 3"</a:t>
            </a:r>
            <a:r>
              <a:rPr lang="en-US" sz="1800" b="0" dirty="0">
                <a:solidFill>
                  <a:srgbClr val="ABB2BF"/>
                </a:solidFill>
                <a:effectLst/>
                <a:latin typeface="Consolas" panose="020B0609020204030204" pitchFamily="49" charset="0"/>
              </a:rPr>
              <a:t>);</a:t>
            </a:r>
          </a:p>
          <a:p>
            <a:r>
              <a:rPr lang="en-US" sz="1800" b="0" dirty="0">
                <a:solidFill>
                  <a:srgbClr val="ABB2BF"/>
                </a:solidFill>
                <a:effectLst/>
                <a:latin typeface="Consolas" panose="020B0609020204030204" pitchFamily="49" charset="0"/>
              </a:rPr>
              <a:t>  }</a:t>
            </a:r>
          </a:p>
        </p:txBody>
      </p:sp>
      <p:sp>
        <p:nvSpPr>
          <p:cNvPr id="4" name="TextBox 3">
            <a:extLst>
              <a:ext uri="{FF2B5EF4-FFF2-40B4-BE49-F238E27FC236}">
                <a16:creationId xmlns:a16="http://schemas.microsoft.com/office/drawing/2014/main" id="{0414A720-5744-1D4C-5D81-63847455C3C7}"/>
              </a:ext>
            </a:extLst>
          </p:cNvPr>
          <p:cNvSpPr txBox="1"/>
          <p:nvPr/>
        </p:nvSpPr>
        <p:spPr>
          <a:xfrm>
            <a:off x="2162712" y="2776044"/>
            <a:ext cx="5411637" cy="584775"/>
          </a:xfrm>
          <a:prstGeom prst="rect">
            <a:avLst/>
          </a:prstGeom>
          <a:noFill/>
        </p:spPr>
        <p:txBody>
          <a:bodyPr wrap="square" rtlCol="0">
            <a:spAutoFit/>
          </a:bodyPr>
          <a:lstStyle/>
          <a:p>
            <a:r>
              <a:rPr lang="en-US" sz="3200" b="1" dirty="0">
                <a:solidFill>
                  <a:schemeClr val="dk1"/>
                </a:solidFill>
                <a:latin typeface="Aref Ruqaa"/>
                <a:cs typeface="Aref Ruqaa"/>
              </a:rPr>
              <a:t>Shorthand  Notation</a:t>
            </a:r>
            <a:endParaRPr lang="en-AS" sz="3200" b="1" dirty="0">
              <a:solidFill>
                <a:schemeClr val="dk1"/>
              </a:solidFill>
              <a:latin typeface="Aref Ruqaa"/>
              <a:cs typeface="Aref Ruqaa"/>
            </a:endParaRPr>
          </a:p>
        </p:txBody>
      </p:sp>
      <p:sp>
        <p:nvSpPr>
          <p:cNvPr id="6" name="TextBox 5">
            <a:extLst>
              <a:ext uri="{FF2B5EF4-FFF2-40B4-BE49-F238E27FC236}">
                <a16:creationId xmlns:a16="http://schemas.microsoft.com/office/drawing/2014/main" id="{6EA89ECB-3BF0-A26A-159F-2DA8B183B9FA}"/>
              </a:ext>
            </a:extLst>
          </p:cNvPr>
          <p:cNvSpPr txBox="1"/>
          <p:nvPr/>
        </p:nvSpPr>
        <p:spPr>
          <a:xfrm>
            <a:off x="1024384" y="3660061"/>
            <a:ext cx="8067856" cy="400110"/>
          </a:xfrm>
          <a:prstGeom prst="rect">
            <a:avLst/>
          </a:prstGeom>
          <a:noFill/>
        </p:spPr>
        <p:txBody>
          <a:bodyPr wrap="square">
            <a:spAutoFit/>
          </a:bodyPr>
          <a:lstStyle/>
          <a:p>
            <a:r>
              <a:rPr lang="en-US" sz="2000" b="0" dirty="0">
                <a:solidFill>
                  <a:srgbClr val="ABB2BF"/>
                </a:solidFill>
                <a:effectLst/>
                <a:latin typeface="Consolas" panose="020B0609020204030204" pitchFamily="49" charset="0"/>
              </a:rPr>
              <a:t>  (</a:t>
            </a:r>
            <a:r>
              <a:rPr lang="en-US" sz="2000" b="0" dirty="0">
                <a:solidFill>
                  <a:srgbClr val="D19A66"/>
                </a:solidFill>
                <a:effectLst/>
                <a:latin typeface="Consolas" panose="020B0609020204030204" pitchFamily="49" charset="0"/>
              </a:rPr>
              <a:t>x</a:t>
            </a:r>
            <a:r>
              <a:rPr lang="en-US" sz="2000" b="0" dirty="0">
                <a:solidFill>
                  <a:srgbClr val="56B6C2"/>
                </a:solidFill>
                <a:effectLst/>
                <a:latin typeface="Consolas" panose="020B0609020204030204" pitchFamily="49" charset="0"/>
              </a:rPr>
              <a:t>==</a:t>
            </a:r>
            <a:r>
              <a:rPr lang="en-US" sz="2000" b="0" dirty="0">
                <a:solidFill>
                  <a:srgbClr val="D19A66"/>
                </a:solidFill>
                <a:effectLst/>
                <a:latin typeface="Consolas" panose="020B0609020204030204" pitchFamily="49" charset="0"/>
              </a:rPr>
              <a:t>3</a:t>
            </a:r>
            <a:r>
              <a:rPr lang="en-US" sz="2000" b="0" dirty="0">
                <a:solidFill>
                  <a:srgbClr val="ABB2BF"/>
                </a:solidFill>
                <a:effectLst/>
                <a:latin typeface="Consolas" panose="020B0609020204030204" pitchFamily="49" charset="0"/>
              </a:rPr>
              <a:t>)  </a:t>
            </a:r>
            <a:r>
              <a:rPr lang="en-US" sz="2000" b="0" dirty="0">
                <a:solidFill>
                  <a:srgbClr val="C678DD"/>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a:solidFill>
                  <a:srgbClr val="61AFEF"/>
                </a:solidFill>
                <a:effectLst/>
                <a:latin typeface="Consolas" panose="020B0609020204030204" pitchFamily="49" charset="0"/>
              </a:rPr>
              <a:t>print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"x = 3"</a:t>
            </a:r>
            <a:r>
              <a:rPr lang="en-US" sz="2000" b="0" dirty="0">
                <a:solidFill>
                  <a:srgbClr val="ABB2BF"/>
                </a:solidFill>
                <a:effectLst/>
                <a:latin typeface="Consolas" panose="020B0609020204030204" pitchFamily="49" charset="0"/>
              </a:rPr>
              <a:t>) </a:t>
            </a:r>
            <a:r>
              <a:rPr lang="en-US" sz="2000" b="0" dirty="0">
                <a:solidFill>
                  <a:srgbClr val="C678DD"/>
                </a:solidFill>
                <a:effectLst/>
                <a:latin typeface="Consolas" panose="020B0609020204030204" pitchFamily="49" charset="0"/>
              </a:rPr>
              <a:t>:</a:t>
            </a:r>
            <a:r>
              <a:rPr lang="en-US" sz="2000" b="0" dirty="0">
                <a:solidFill>
                  <a:srgbClr val="ABB2BF"/>
                </a:solidFill>
                <a:effectLst/>
                <a:latin typeface="Consolas" panose="020B0609020204030204" pitchFamily="49" charset="0"/>
              </a:rPr>
              <a:t> </a:t>
            </a:r>
            <a:r>
              <a:rPr lang="en-US" sz="2000" b="0" dirty="0">
                <a:solidFill>
                  <a:srgbClr val="61AFEF"/>
                </a:solidFill>
                <a:effectLst/>
                <a:latin typeface="Consolas" panose="020B0609020204030204" pitchFamily="49" charset="0"/>
              </a:rPr>
              <a:t>print</a:t>
            </a:r>
            <a:r>
              <a:rPr lang="en-US" sz="2000" b="0" dirty="0">
                <a:solidFill>
                  <a:srgbClr val="ABB2BF"/>
                </a:solidFill>
                <a:effectLst/>
                <a:latin typeface="Consolas" panose="020B0609020204030204" pitchFamily="49" charset="0"/>
              </a:rPr>
              <a:t>(</a:t>
            </a:r>
            <a:r>
              <a:rPr lang="en-US" sz="2000" b="0" dirty="0">
                <a:solidFill>
                  <a:srgbClr val="98C379"/>
                </a:solidFill>
                <a:effectLst/>
                <a:latin typeface="Consolas" panose="020B0609020204030204" pitchFamily="49" charset="0"/>
              </a:rPr>
              <a:t>"not equal 3"</a:t>
            </a:r>
            <a:r>
              <a:rPr lang="en-US" sz="2000" b="0" dirty="0">
                <a:solidFill>
                  <a:srgbClr val="ABB2BF"/>
                </a:solidFill>
                <a:effectLst/>
                <a:latin typeface="Consolas" panose="020B0609020204030204" pitchFamily="49" charset="0"/>
              </a:rPr>
              <a:t>);</a:t>
            </a:r>
          </a:p>
        </p:txBody>
      </p:sp>
    </p:spTree>
    <p:extLst>
      <p:ext uri="{BB962C8B-B14F-4D97-AF65-F5344CB8AC3E}">
        <p14:creationId xmlns:p14="http://schemas.microsoft.com/office/powerpoint/2010/main" val="38349715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7" name="TextBox 6">
            <a:extLst>
              <a:ext uri="{FF2B5EF4-FFF2-40B4-BE49-F238E27FC236}">
                <a16:creationId xmlns:a16="http://schemas.microsoft.com/office/drawing/2014/main" id="{92B0433A-0062-3A53-9BC7-4257F6767A1D}"/>
              </a:ext>
            </a:extLst>
          </p:cNvPr>
          <p:cNvSpPr txBox="1"/>
          <p:nvPr/>
        </p:nvSpPr>
        <p:spPr>
          <a:xfrm>
            <a:off x="3180809" y="422327"/>
            <a:ext cx="2782382" cy="584775"/>
          </a:xfrm>
          <a:prstGeom prst="rect">
            <a:avLst/>
          </a:prstGeom>
          <a:noFill/>
        </p:spPr>
        <p:txBody>
          <a:bodyPr wrap="square">
            <a:spAutoFit/>
          </a:bodyPr>
          <a:lstStyle/>
          <a:p>
            <a:r>
              <a:rPr lang="en-US" sz="3200" b="1" dirty="0">
                <a:solidFill>
                  <a:schemeClr val="dk1"/>
                </a:solidFill>
                <a:latin typeface="Aref Ruqaa"/>
                <a:cs typeface="Aref Ruqaa"/>
              </a:rPr>
              <a:t>Control  Flow</a:t>
            </a:r>
            <a:endParaRPr lang="en-AS" sz="3200" b="1" dirty="0">
              <a:solidFill>
                <a:schemeClr val="dk1"/>
              </a:solidFill>
              <a:latin typeface="Aref Ruqaa"/>
              <a:cs typeface="Aref Ruqaa"/>
            </a:endParaRPr>
          </a:p>
        </p:txBody>
      </p:sp>
      <p:sp>
        <p:nvSpPr>
          <p:cNvPr id="11" name="TextBox 10">
            <a:extLst>
              <a:ext uri="{FF2B5EF4-FFF2-40B4-BE49-F238E27FC236}">
                <a16:creationId xmlns:a16="http://schemas.microsoft.com/office/drawing/2014/main" id="{5F3BFC70-FA69-0340-EAB9-21CB106821B0}"/>
              </a:ext>
            </a:extLst>
          </p:cNvPr>
          <p:cNvSpPr txBox="1"/>
          <p:nvPr/>
        </p:nvSpPr>
        <p:spPr>
          <a:xfrm>
            <a:off x="1623922" y="1514101"/>
            <a:ext cx="5896155" cy="255454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altLang="en-AS" sz="3200" b="1" dirty="0">
                <a:solidFill>
                  <a:schemeClr val="dk1"/>
                </a:solidFill>
                <a:latin typeface="Aref Ruqaa"/>
                <a:cs typeface="Aref Ruqaa"/>
              </a:rPr>
              <a:t> </a:t>
            </a:r>
            <a:r>
              <a:rPr lang="en-AS" altLang="en-AS" sz="3200" b="1" dirty="0">
                <a:solidFill>
                  <a:schemeClr val="accent1">
                    <a:lumMod val="60000"/>
                    <a:lumOff val="40000"/>
                  </a:schemeClr>
                </a:solidFill>
                <a:latin typeface="Aref Ruqaa"/>
                <a:cs typeface="Aref Ruqaa"/>
              </a:rPr>
              <a:t>for</a:t>
            </a:r>
            <a:r>
              <a:rPr lang="en-US" altLang="en-AS" sz="3200" b="1" dirty="0">
                <a:solidFill>
                  <a:schemeClr val="dk1"/>
                </a:solidFill>
                <a:latin typeface="Aref Ruqaa"/>
                <a:cs typeface="Aref Ruqaa"/>
              </a:rPr>
              <a:t> </a:t>
            </a:r>
            <a:r>
              <a:rPr lang="en-AS" altLang="en-AS" sz="3200" b="1" dirty="0">
                <a:solidFill>
                  <a:schemeClr val="dk1"/>
                </a:solidFill>
                <a:latin typeface="Aref Ruqaa"/>
                <a:cs typeface="Aref Ruqaa"/>
              </a:rPr>
              <a:t> loops</a:t>
            </a:r>
            <a:endParaRPr lang="en-US" altLang="en-AS" sz="3200" b="1" dirty="0">
              <a:solidFill>
                <a:schemeClr val="dk1"/>
              </a:solidFill>
              <a:latin typeface="Aref Ruqaa"/>
              <a:cs typeface="Aref Ruqaa"/>
            </a:endParaRPr>
          </a:p>
          <a:p>
            <a:pPr marL="0" marR="0" lvl="0" indent="0" algn="l" defTabSz="914400" rtl="0" eaLnBrk="0" fontAlgn="base" latinLnBrk="0" hangingPunct="0">
              <a:lnSpc>
                <a:spcPct val="100000"/>
              </a:lnSpc>
              <a:spcBef>
                <a:spcPct val="0"/>
              </a:spcBef>
              <a:spcAft>
                <a:spcPct val="0"/>
              </a:spcAft>
              <a:buClrTx/>
              <a:buSzTx/>
              <a:tabLst/>
            </a:pPr>
            <a:endParaRPr lang="en-AS" altLang="en-AS" sz="3200" b="1" dirty="0">
              <a:solidFill>
                <a:schemeClr val="dk1"/>
              </a:solidFill>
              <a:latin typeface="Aref Ruqaa"/>
              <a:cs typeface="Aref Ruqaa"/>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AS" sz="3200" b="1" dirty="0">
                <a:solidFill>
                  <a:schemeClr val="dk1"/>
                </a:solidFill>
                <a:latin typeface="Aref Ruqaa"/>
                <a:cs typeface="Aref Ruqaa"/>
              </a:rPr>
              <a:t> </a:t>
            </a:r>
            <a:r>
              <a:rPr lang="en-AS" altLang="en-AS" sz="3200" b="1" dirty="0">
                <a:solidFill>
                  <a:schemeClr val="accent1">
                    <a:lumMod val="60000"/>
                    <a:lumOff val="40000"/>
                  </a:schemeClr>
                </a:solidFill>
                <a:latin typeface="Aref Ruqaa"/>
                <a:cs typeface="Aref Ruqaa"/>
              </a:rPr>
              <a:t>while</a:t>
            </a:r>
            <a:r>
              <a:rPr lang="en-AS" altLang="en-AS" sz="3200" b="1" dirty="0">
                <a:solidFill>
                  <a:schemeClr val="dk1"/>
                </a:solidFill>
                <a:latin typeface="Aref Ruqaa"/>
                <a:cs typeface="Aref Ruqaa"/>
              </a:rPr>
              <a:t> and </a:t>
            </a:r>
            <a:r>
              <a:rPr lang="en-AS" altLang="en-AS" sz="3200" b="1" dirty="0">
                <a:solidFill>
                  <a:schemeClr val="accent1">
                    <a:lumMod val="60000"/>
                    <a:lumOff val="40000"/>
                  </a:schemeClr>
                </a:solidFill>
                <a:latin typeface="Aref Ruqaa"/>
                <a:cs typeface="Aref Ruqaa"/>
              </a:rPr>
              <a:t>do</a:t>
            </a:r>
            <a:r>
              <a:rPr lang="en-US" altLang="en-AS" sz="3200" b="1" dirty="0">
                <a:solidFill>
                  <a:schemeClr val="dk1"/>
                </a:solidFill>
                <a:latin typeface="Aref Ruqaa"/>
                <a:cs typeface="Aref Ruqaa"/>
              </a:rPr>
              <a:t> </a:t>
            </a:r>
            <a:r>
              <a:rPr lang="en-AS" altLang="en-AS" sz="3200" b="1" dirty="0">
                <a:solidFill>
                  <a:schemeClr val="dk1"/>
                </a:solidFill>
                <a:latin typeface="Aref Ruqaa"/>
                <a:cs typeface="Aref Ruqaa"/>
              </a:rPr>
              <a:t> while</a:t>
            </a:r>
            <a:r>
              <a:rPr lang="en-US" altLang="en-AS" sz="3200" b="1" dirty="0">
                <a:solidFill>
                  <a:schemeClr val="dk1"/>
                </a:solidFill>
                <a:latin typeface="Aref Ruqaa"/>
                <a:cs typeface="Aref Ruqaa"/>
              </a:rPr>
              <a:t> </a:t>
            </a:r>
            <a:r>
              <a:rPr lang="en-AS" altLang="en-AS" sz="3200" b="1" dirty="0">
                <a:solidFill>
                  <a:schemeClr val="dk1"/>
                </a:solidFill>
                <a:latin typeface="Aref Ruqaa"/>
                <a:cs typeface="Aref Ruqaa"/>
              </a:rPr>
              <a:t> loops</a:t>
            </a:r>
            <a:endParaRPr lang="en-US" altLang="en-AS" sz="3200" b="1" dirty="0">
              <a:solidFill>
                <a:schemeClr val="dk1"/>
              </a:solidFill>
              <a:latin typeface="Aref Ruqaa"/>
              <a:cs typeface="Aref Ruqaa"/>
            </a:endParaRPr>
          </a:p>
          <a:p>
            <a:pPr marL="0" marR="0" lvl="0" indent="0" algn="l" defTabSz="914400" rtl="0" eaLnBrk="0" fontAlgn="base" latinLnBrk="0" hangingPunct="0">
              <a:lnSpc>
                <a:spcPct val="100000"/>
              </a:lnSpc>
              <a:spcBef>
                <a:spcPct val="0"/>
              </a:spcBef>
              <a:spcAft>
                <a:spcPct val="0"/>
              </a:spcAft>
              <a:buClrTx/>
              <a:buSzTx/>
              <a:tabLst/>
            </a:pPr>
            <a:endParaRPr lang="en-AS" altLang="en-AS" sz="3200" b="1" dirty="0">
              <a:solidFill>
                <a:schemeClr val="dk1"/>
              </a:solidFill>
              <a:latin typeface="Aref Ruqaa"/>
              <a:cs typeface="Aref Ruqaa"/>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AS" sz="3200" b="1" dirty="0">
                <a:solidFill>
                  <a:schemeClr val="dk1"/>
                </a:solidFill>
                <a:latin typeface="Aref Ruqaa"/>
                <a:cs typeface="Aref Ruqaa"/>
              </a:rPr>
              <a:t> </a:t>
            </a:r>
            <a:r>
              <a:rPr lang="en-AS" altLang="en-AS" sz="3200" b="1" dirty="0">
                <a:solidFill>
                  <a:schemeClr val="accent1">
                    <a:lumMod val="60000"/>
                    <a:lumOff val="40000"/>
                  </a:schemeClr>
                </a:solidFill>
                <a:latin typeface="Aref Ruqaa"/>
                <a:cs typeface="Aref Ruqaa"/>
              </a:rPr>
              <a:t>break</a:t>
            </a:r>
            <a:r>
              <a:rPr lang="en-AS" altLang="en-AS" sz="3200" b="1" dirty="0">
                <a:solidFill>
                  <a:schemeClr val="dk1"/>
                </a:solidFill>
                <a:latin typeface="Aref Ruqaa"/>
                <a:cs typeface="Aref Ruqaa"/>
              </a:rPr>
              <a:t> </a:t>
            </a:r>
            <a:r>
              <a:rPr lang="en-US" altLang="en-AS" sz="3200" b="1" dirty="0">
                <a:solidFill>
                  <a:schemeClr val="dk1"/>
                </a:solidFill>
                <a:latin typeface="Aref Ruqaa"/>
                <a:cs typeface="Aref Ruqaa"/>
              </a:rPr>
              <a:t> </a:t>
            </a:r>
            <a:r>
              <a:rPr lang="en-AS" altLang="en-AS" sz="3200" b="1" dirty="0">
                <a:solidFill>
                  <a:schemeClr val="dk1"/>
                </a:solidFill>
                <a:latin typeface="Aref Ruqaa"/>
                <a:cs typeface="Aref Ruqaa"/>
              </a:rPr>
              <a:t>and </a:t>
            </a:r>
            <a:r>
              <a:rPr lang="en-US" altLang="en-AS" sz="3200" b="1" dirty="0">
                <a:solidFill>
                  <a:schemeClr val="dk1"/>
                </a:solidFill>
                <a:latin typeface="Aref Ruqaa"/>
                <a:cs typeface="Aref Ruqaa"/>
              </a:rPr>
              <a:t> </a:t>
            </a:r>
            <a:r>
              <a:rPr lang="en-AS" altLang="en-AS" sz="3200" b="1" dirty="0">
                <a:solidFill>
                  <a:schemeClr val="accent1">
                    <a:lumMod val="60000"/>
                    <a:lumOff val="40000"/>
                  </a:schemeClr>
                </a:solidFill>
                <a:latin typeface="Aref Ruqaa"/>
                <a:cs typeface="Aref Ruqaa"/>
              </a:rPr>
              <a:t>continue</a:t>
            </a:r>
          </a:p>
        </p:txBody>
      </p:sp>
    </p:spTree>
    <p:extLst>
      <p:ext uri="{BB962C8B-B14F-4D97-AF65-F5344CB8AC3E}">
        <p14:creationId xmlns:p14="http://schemas.microsoft.com/office/powerpoint/2010/main" val="15206509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7" name="TextBox 6">
            <a:extLst>
              <a:ext uri="{FF2B5EF4-FFF2-40B4-BE49-F238E27FC236}">
                <a16:creationId xmlns:a16="http://schemas.microsoft.com/office/drawing/2014/main" id="{92B0433A-0062-3A53-9BC7-4257F6767A1D}"/>
              </a:ext>
            </a:extLst>
          </p:cNvPr>
          <p:cNvSpPr txBox="1"/>
          <p:nvPr/>
        </p:nvSpPr>
        <p:spPr>
          <a:xfrm>
            <a:off x="2910696" y="152032"/>
            <a:ext cx="4001938" cy="584775"/>
          </a:xfrm>
          <a:prstGeom prst="rect">
            <a:avLst/>
          </a:prstGeom>
          <a:noFill/>
        </p:spPr>
        <p:txBody>
          <a:bodyPr wrap="square">
            <a:spAutoFit/>
          </a:bodyPr>
          <a:lstStyle/>
          <a:p>
            <a:r>
              <a:rPr lang="en-US" sz="3200" b="1" dirty="0">
                <a:solidFill>
                  <a:schemeClr val="dk1"/>
                </a:solidFill>
                <a:latin typeface="Aref Ruqaa"/>
                <a:cs typeface="Aref Ruqaa"/>
              </a:rPr>
              <a:t>Break  &amp;   Continue</a:t>
            </a:r>
            <a:endParaRPr lang="en-AS" sz="3200" b="1" dirty="0">
              <a:solidFill>
                <a:schemeClr val="dk1"/>
              </a:solidFill>
              <a:latin typeface="Aref Ruqaa"/>
              <a:cs typeface="Aref Ruqaa"/>
            </a:endParaRPr>
          </a:p>
        </p:txBody>
      </p:sp>
      <p:sp>
        <p:nvSpPr>
          <p:cNvPr id="16" name="TextBox 15">
            <a:extLst>
              <a:ext uri="{FF2B5EF4-FFF2-40B4-BE49-F238E27FC236}">
                <a16:creationId xmlns:a16="http://schemas.microsoft.com/office/drawing/2014/main" id="{81ED4E6C-E4C6-C04F-C18F-E0200C350C5D}"/>
              </a:ext>
            </a:extLst>
          </p:cNvPr>
          <p:cNvSpPr txBox="1"/>
          <p:nvPr/>
        </p:nvSpPr>
        <p:spPr>
          <a:xfrm>
            <a:off x="294017" y="1380717"/>
            <a:ext cx="4099704" cy="1754326"/>
          </a:xfrm>
          <a:prstGeom prst="rect">
            <a:avLst/>
          </a:prstGeom>
          <a:noFill/>
        </p:spPr>
        <p:txBody>
          <a:bodyPr wrap="square">
            <a:spAutoFit/>
          </a:bodyPr>
          <a:lstStyle/>
          <a:p>
            <a:r>
              <a:rPr lang="en-US" sz="1800" b="0" dirty="0">
                <a:solidFill>
                  <a:srgbClr val="ABB2BF"/>
                </a:solidFill>
                <a:effectLst/>
                <a:latin typeface="Consolas" panose="020B0609020204030204" pitchFamily="49" charset="0"/>
              </a:rPr>
              <a:t>  </a:t>
            </a:r>
            <a:r>
              <a:rPr lang="en-US" sz="1800" b="0" dirty="0">
                <a:solidFill>
                  <a:srgbClr val="C678DD"/>
                </a:solidFill>
                <a:effectLst/>
                <a:latin typeface="Consolas" panose="020B0609020204030204" pitchFamily="49" charset="0"/>
              </a:rPr>
              <a:t>for</a:t>
            </a:r>
            <a:r>
              <a:rPr lang="en-US" sz="1800" b="0" dirty="0">
                <a:solidFill>
                  <a:srgbClr val="ABB2BF"/>
                </a:solidFill>
                <a:effectLst/>
                <a:latin typeface="Consolas" panose="020B0609020204030204" pitchFamily="49" charset="0"/>
              </a:rPr>
              <a:t> (</a:t>
            </a:r>
            <a:r>
              <a:rPr lang="en-US" sz="1800" b="0" dirty="0">
                <a:solidFill>
                  <a:srgbClr val="E5C07B"/>
                </a:solidFill>
                <a:effectLst/>
                <a:latin typeface="Consolas" panose="020B0609020204030204" pitchFamily="49" charset="0"/>
              </a:rPr>
              <a:t>int</a:t>
            </a:r>
            <a:r>
              <a:rPr lang="en-US" sz="1800" b="0" dirty="0">
                <a:solidFill>
                  <a:srgbClr val="ABB2BF"/>
                </a:solidFill>
                <a:effectLst/>
                <a:latin typeface="Consolas" panose="020B0609020204030204" pitchFamily="49" charset="0"/>
              </a:rPr>
              <a:t> </a:t>
            </a:r>
            <a:r>
              <a:rPr lang="en-US" sz="1800" b="0" dirty="0" err="1">
                <a:solidFill>
                  <a:srgbClr val="D19A66"/>
                </a:solidFill>
                <a:effectLst/>
                <a:latin typeface="Consolas" panose="020B0609020204030204" pitchFamily="49" charset="0"/>
              </a:rPr>
              <a:t>i</a:t>
            </a:r>
            <a:r>
              <a:rPr lang="en-US" sz="1800" b="0" dirty="0">
                <a:solidFill>
                  <a:srgbClr val="ABB2BF"/>
                </a:solidFill>
                <a:effectLst/>
                <a:latin typeface="Consolas" panose="020B0609020204030204" pitchFamily="49" charset="0"/>
              </a:rPr>
              <a:t> </a:t>
            </a:r>
            <a:r>
              <a:rPr lang="en-US" sz="1800" b="0" dirty="0">
                <a:solidFill>
                  <a:srgbClr val="56B6C2"/>
                </a:solidFill>
                <a:effectLst/>
                <a:latin typeface="Consolas" panose="020B0609020204030204" pitchFamily="49" charset="0"/>
              </a:rPr>
              <a:t>=</a:t>
            </a:r>
            <a:r>
              <a:rPr lang="en-US" sz="1800" b="0" dirty="0">
                <a:solidFill>
                  <a:srgbClr val="ABB2BF"/>
                </a:solidFill>
                <a:effectLst/>
                <a:latin typeface="Consolas" panose="020B0609020204030204" pitchFamily="49" charset="0"/>
              </a:rPr>
              <a:t> </a:t>
            </a:r>
            <a:r>
              <a:rPr lang="en-US" sz="1800" b="0" dirty="0">
                <a:solidFill>
                  <a:srgbClr val="D19A66"/>
                </a:solidFill>
                <a:effectLst/>
                <a:latin typeface="Consolas" panose="020B0609020204030204" pitchFamily="49" charset="0"/>
              </a:rPr>
              <a:t>0</a:t>
            </a:r>
            <a:r>
              <a:rPr lang="en-US" sz="1800" b="0" dirty="0">
                <a:solidFill>
                  <a:srgbClr val="ABB2BF"/>
                </a:solidFill>
                <a:effectLst/>
                <a:latin typeface="Consolas" panose="020B0609020204030204" pitchFamily="49" charset="0"/>
              </a:rPr>
              <a:t>; </a:t>
            </a:r>
            <a:r>
              <a:rPr lang="en-US" sz="1800" b="0" dirty="0" err="1">
                <a:solidFill>
                  <a:srgbClr val="D19A66"/>
                </a:solidFill>
                <a:effectLst/>
                <a:latin typeface="Consolas" panose="020B0609020204030204" pitchFamily="49" charset="0"/>
              </a:rPr>
              <a:t>i</a:t>
            </a:r>
            <a:r>
              <a:rPr lang="en-US" sz="1800" b="0" dirty="0">
                <a:solidFill>
                  <a:srgbClr val="ABB2BF"/>
                </a:solidFill>
                <a:effectLst/>
                <a:latin typeface="Consolas" panose="020B0609020204030204" pitchFamily="49" charset="0"/>
              </a:rPr>
              <a:t> </a:t>
            </a:r>
            <a:r>
              <a:rPr lang="en-US" sz="1800" b="0" dirty="0">
                <a:solidFill>
                  <a:srgbClr val="56B6C2"/>
                </a:solidFill>
                <a:effectLst/>
                <a:latin typeface="Consolas" panose="020B0609020204030204" pitchFamily="49" charset="0"/>
              </a:rPr>
              <a:t>&lt;</a:t>
            </a:r>
            <a:r>
              <a:rPr lang="en-US" sz="1800" b="0" dirty="0">
                <a:solidFill>
                  <a:srgbClr val="ABB2BF"/>
                </a:solidFill>
                <a:effectLst/>
                <a:latin typeface="Consolas" panose="020B0609020204030204" pitchFamily="49" charset="0"/>
              </a:rPr>
              <a:t> </a:t>
            </a:r>
            <a:r>
              <a:rPr lang="en-US" sz="1800" b="0" dirty="0">
                <a:solidFill>
                  <a:srgbClr val="D19A66"/>
                </a:solidFill>
                <a:effectLst/>
                <a:latin typeface="Consolas" panose="020B0609020204030204" pitchFamily="49" charset="0"/>
              </a:rPr>
              <a:t>5</a:t>
            </a:r>
            <a:r>
              <a:rPr lang="en-US" sz="1800" b="0" dirty="0">
                <a:solidFill>
                  <a:srgbClr val="ABB2BF"/>
                </a:solidFill>
                <a:effectLst/>
                <a:latin typeface="Consolas" panose="020B0609020204030204" pitchFamily="49" charset="0"/>
              </a:rPr>
              <a:t>; </a:t>
            </a:r>
            <a:r>
              <a:rPr lang="en-US" sz="1800" b="0" dirty="0" err="1">
                <a:solidFill>
                  <a:srgbClr val="D19A66"/>
                </a:solidFill>
                <a:effectLst/>
                <a:latin typeface="Consolas" panose="020B0609020204030204" pitchFamily="49" charset="0"/>
              </a:rPr>
              <a:t>i</a:t>
            </a:r>
            <a:r>
              <a:rPr lang="en-US" sz="1800" b="0" dirty="0">
                <a:solidFill>
                  <a:srgbClr val="ABB2BF"/>
                </a:solidFill>
                <a:effectLst/>
                <a:latin typeface="Consolas" panose="020B0609020204030204" pitchFamily="49" charset="0"/>
              </a:rPr>
              <a:t>++) {</a:t>
            </a:r>
          </a:p>
          <a:p>
            <a:r>
              <a:rPr lang="en-US" sz="1800" b="0" dirty="0">
                <a:solidFill>
                  <a:srgbClr val="ABB2BF"/>
                </a:solidFill>
                <a:effectLst/>
                <a:latin typeface="Consolas" panose="020B0609020204030204" pitchFamily="49" charset="0"/>
              </a:rPr>
              <a:t>    </a:t>
            </a:r>
            <a:r>
              <a:rPr lang="en-US" sz="1800" b="0" dirty="0">
                <a:solidFill>
                  <a:srgbClr val="C678DD"/>
                </a:solidFill>
                <a:effectLst/>
                <a:latin typeface="Consolas" panose="020B0609020204030204" pitchFamily="49" charset="0"/>
              </a:rPr>
              <a:t>if</a:t>
            </a:r>
            <a:r>
              <a:rPr lang="en-US" sz="1800" b="0" dirty="0">
                <a:solidFill>
                  <a:srgbClr val="ABB2BF"/>
                </a:solidFill>
                <a:effectLst/>
                <a:latin typeface="Consolas" panose="020B0609020204030204" pitchFamily="49" charset="0"/>
              </a:rPr>
              <a:t> (</a:t>
            </a:r>
            <a:r>
              <a:rPr lang="en-US" sz="1800" b="0" dirty="0" err="1">
                <a:solidFill>
                  <a:srgbClr val="D19A66"/>
                </a:solidFill>
                <a:effectLst/>
                <a:latin typeface="Consolas" panose="020B0609020204030204" pitchFamily="49" charset="0"/>
              </a:rPr>
              <a:t>i</a:t>
            </a:r>
            <a:r>
              <a:rPr lang="en-US" sz="1800" b="0" dirty="0">
                <a:solidFill>
                  <a:srgbClr val="ABB2BF"/>
                </a:solidFill>
                <a:effectLst/>
                <a:latin typeface="Consolas" panose="020B0609020204030204" pitchFamily="49" charset="0"/>
              </a:rPr>
              <a:t> </a:t>
            </a:r>
            <a:r>
              <a:rPr lang="en-US" sz="1800" b="0" dirty="0">
                <a:solidFill>
                  <a:srgbClr val="56B6C2"/>
                </a:solidFill>
                <a:effectLst/>
                <a:latin typeface="Consolas" panose="020B0609020204030204" pitchFamily="49" charset="0"/>
              </a:rPr>
              <a:t>==</a:t>
            </a:r>
            <a:r>
              <a:rPr lang="en-US" sz="1800" b="0" dirty="0">
                <a:solidFill>
                  <a:srgbClr val="ABB2BF"/>
                </a:solidFill>
                <a:effectLst/>
                <a:latin typeface="Consolas" panose="020B0609020204030204" pitchFamily="49" charset="0"/>
              </a:rPr>
              <a:t> </a:t>
            </a:r>
            <a:r>
              <a:rPr lang="en-US" sz="1800" b="0" dirty="0">
                <a:solidFill>
                  <a:srgbClr val="D19A66"/>
                </a:solidFill>
                <a:effectLst/>
                <a:latin typeface="Consolas" panose="020B0609020204030204" pitchFamily="49" charset="0"/>
              </a:rPr>
              <a:t>3</a:t>
            </a:r>
            <a:r>
              <a:rPr lang="en-US" sz="1800" b="0" dirty="0">
                <a:solidFill>
                  <a:srgbClr val="ABB2BF"/>
                </a:solidFill>
                <a:effectLst/>
                <a:latin typeface="Consolas" panose="020B0609020204030204" pitchFamily="49" charset="0"/>
              </a:rPr>
              <a:t>) {</a:t>
            </a:r>
          </a:p>
          <a:p>
            <a:r>
              <a:rPr lang="en-US" sz="1800" b="0" dirty="0">
                <a:solidFill>
                  <a:srgbClr val="ABB2BF"/>
                </a:solidFill>
                <a:effectLst/>
                <a:latin typeface="Consolas" panose="020B0609020204030204" pitchFamily="49" charset="0"/>
              </a:rPr>
              <a:t>      </a:t>
            </a:r>
            <a:r>
              <a:rPr lang="en-US" sz="1800" b="0" dirty="0">
                <a:solidFill>
                  <a:srgbClr val="C678DD"/>
                </a:solidFill>
                <a:effectLst/>
                <a:latin typeface="Consolas" panose="020B0609020204030204" pitchFamily="49" charset="0"/>
              </a:rPr>
              <a:t>break</a:t>
            </a:r>
            <a:r>
              <a:rPr lang="en-US" sz="1800" b="0" dirty="0">
                <a:solidFill>
                  <a:srgbClr val="ABB2BF"/>
                </a:solidFill>
                <a:effectLst/>
                <a:latin typeface="Consolas" panose="020B0609020204030204" pitchFamily="49" charset="0"/>
              </a:rPr>
              <a:t>;</a:t>
            </a:r>
          </a:p>
          <a:p>
            <a:r>
              <a:rPr lang="en-US" sz="1800" b="0" dirty="0">
                <a:solidFill>
                  <a:srgbClr val="ABB2BF"/>
                </a:solidFill>
                <a:effectLst/>
                <a:latin typeface="Consolas" panose="020B0609020204030204" pitchFamily="49" charset="0"/>
              </a:rPr>
              <a:t>    }</a:t>
            </a:r>
          </a:p>
          <a:p>
            <a:r>
              <a:rPr lang="en-US" sz="1800" b="0" dirty="0">
                <a:solidFill>
                  <a:srgbClr val="ABB2BF"/>
                </a:solidFill>
                <a:effectLst/>
                <a:latin typeface="Consolas" panose="020B0609020204030204" pitchFamily="49" charset="0"/>
              </a:rPr>
              <a:t>    </a:t>
            </a:r>
            <a:r>
              <a:rPr lang="en-US" sz="1800" b="0" dirty="0">
                <a:solidFill>
                  <a:srgbClr val="61AFEF"/>
                </a:solidFill>
                <a:effectLst/>
                <a:latin typeface="Consolas" panose="020B0609020204030204" pitchFamily="49" charset="0"/>
              </a:rPr>
              <a:t>print</a:t>
            </a:r>
            <a:r>
              <a:rPr lang="en-US" sz="1800" b="0" dirty="0">
                <a:solidFill>
                  <a:srgbClr val="ABB2BF"/>
                </a:solidFill>
                <a:effectLst/>
                <a:latin typeface="Consolas" panose="020B0609020204030204" pitchFamily="49" charset="0"/>
              </a:rPr>
              <a:t>(</a:t>
            </a:r>
            <a:r>
              <a:rPr lang="en-US" sz="1800" b="0" dirty="0">
                <a:solidFill>
                  <a:srgbClr val="98C379"/>
                </a:solidFill>
                <a:effectLst/>
                <a:latin typeface="Consolas" panose="020B0609020204030204" pitchFamily="49" charset="0"/>
              </a:rPr>
              <a:t>"Hello"</a:t>
            </a:r>
            <a:r>
              <a:rPr lang="en-US" sz="1800" b="0" dirty="0">
                <a:solidFill>
                  <a:srgbClr val="ABB2BF"/>
                </a:solidFill>
                <a:effectLst/>
                <a:latin typeface="Consolas" panose="020B0609020204030204" pitchFamily="49" charset="0"/>
              </a:rPr>
              <a:t>);</a:t>
            </a:r>
          </a:p>
          <a:p>
            <a:r>
              <a:rPr lang="en-US" sz="1800" b="0" dirty="0">
                <a:solidFill>
                  <a:srgbClr val="ABB2BF"/>
                </a:solidFill>
                <a:effectLst/>
                <a:latin typeface="Consolas" panose="020B0609020204030204" pitchFamily="49" charset="0"/>
              </a:rPr>
              <a:t>  }</a:t>
            </a:r>
          </a:p>
        </p:txBody>
      </p:sp>
      <p:sp>
        <p:nvSpPr>
          <p:cNvPr id="18" name="TextBox 17">
            <a:extLst>
              <a:ext uri="{FF2B5EF4-FFF2-40B4-BE49-F238E27FC236}">
                <a16:creationId xmlns:a16="http://schemas.microsoft.com/office/drawing/2014/main" id="{B1B86BC1-F429-E63E-55DD-9F68F7D3D22A}"/>
              </a:ext>
            </a:extLst>
          </p:cNvPr>
          <p:cNvSpPr txBox="1"/>
          <p:nvPr/>
        </p:nvSpPr>
        <p:spPr>
          <a:xfrm>
            <a:off x="4674079" y="1380717"/>
            <a:ext cx="4873924" cy="1754326"/>
          </a:xfrm>
          <a:prstGeom prst="rect">
            <a:avLst/>
          </a:prstGeom>
          <a:noFill/>
        </p:spPr>
        <p:txBody>
          <a:bodyPr wrap="square">
            <a:spAutoFit/>
          </a:bodyPr>
          <a:lstStyle/>
          <a:p>
            <a:r>
              <a:rPr lang="nn-NO" b="0" dirty="0">
                <a:solidFill>
                  <a:srgbClr val="ABB2BF"/>
                </a:solidFill>
                <a:effectLst/>
                <a:latin typeface="Consolas" panose="020B0609020204030204" pitchFamily="49" charset="0"/>
              </a:rPr>
              <a:t> </a:t>
            </a:r>
            <a:r>
              <a:rPr lang="nn-NO" sz="1800" b="0" dirty="0">
                <a:solidFill>
                  <a:srgbClr val="C678DD"/>
                </a:solidFill>
                <a:effectLst/>
                <a:latin typeface="Consolas" panose="020B0609020204030204" pitchFamily="49" charset="0"/>
              </a:rPr>
              <a:t>for</a:t>
            </a:r>
            <a:r>
              <a:rPr lang="nn-NO" sz="1800" b="0" dirty="0">
                <a:solidFill>
                  <a:srgbClr val="ABB2BF"/>
                </a:solidFill>
                <a:effectLst/>
                <a:latin typeface="Consolas" panose="020B0609020204030204" pitchFamily="49" charset="0"/>
              </a:rPr>
              <a:t> (</a:t>
            </a:r>
            <a:r>
              <a:rPr lang="nn-NO" sz="1800" b="0" dirty="0">
                <a:solidFill>
                  <a:srgbClr val="E5C07B"/>
                </a:solidFill>
                <a:effectLst/>
                <a:latin typeface="Consolas" panose="020B0609020204030204" pitchFamily="49" charset="0"/>
              </a:rPr>
              <a:t>int</a:t>
            </a:r>
            <a:r>
              <a:rPr lang="nn-NO" sz="1800" b="0" dirty="0">
                <a:solidFill>
                  <a:srgbClr val="ABB2BF"/>
                </a:solidFill>
                <a:effectLst/>
                <a:latin typeface="Consolas" panose="020B0609020204030204" pitchFamily="49" charset="0"/>
              </a:rPr>
              <a:t> </a:t>
            </a:r>
            <a:r>
              <a:rPr lang="nn-NO" sz="1800" b="0" dirty="0">
                <a:solidFill>
                  <a:srgbClr val="D19A66"/>
                </a:solidFill>
                <a:effectLst/>
                <a:latin typeface="Consolas" panose="020B0609020204030204" pitchFamily="49" charset="0"/>
              </a:rPr>
              <a:t>i</a:t>
            </a:r>
            <a:r>
              <a:rPr lang="nn-NO" sz="1800" b="0" dirty="0">
                <a:solidFill>
                  <a:srgbClr val="ABB2BF"/>
                </a:solidFill>
                <a:effectLst/>
                <a:latin typeface="Consolas" panose="020B0609020204030204" pitchFamily="49" charset="0"/>
              </a:rPr>
              <a:t> </a:t>
            </a:r>
            <a:r>
              <a:rPr lang="nn-NO" sz="1800" b="0" dirty="0">
                <a:solidFill>
                  <a:srgbClr val="56B6C2"/>
                </a:solidFill>
                <a:effectLst/>
                <a:latin typeface="Consolas" panose="020B0609020204030204" pitchFamily="49" charset="0"/>
              </a:rPr>
              <a:t>=</a:t>
            </a:r>
            <a:r>
              <a:rPr lang="nn-NO" sz="1800" b="0" dirty="0">
                <a:solidFill>
                  <a:srgbClr val="ABB2BF"/>
                </a:solidFill>
                <a:effectLst/>
                <a:latin typeface="Consolas" panose="020B0609020204030204" pitchFamily="49" charset="0"/>
              </a:rPr>
              <a:t> </a:t>
            </a:r>
            <a:r>
              <a:rPr lang="nn-NO" sz="1800" b="0" dirty="0">
                <a:solidFill>
                  <a:srgbClr val="D19A66"/>
                </a:solidFill>
                <a:effectLst/>
                <a:latin typeface="Consolas" panose="020B0609020204030204" pitchFamily="49" charset="0"/>
              </a:rPr>
              <a:t>0</a:t>
            </a:r>
            <a:r>
              <a:rPr lang="nn-NO" sz="1800" b="0" dirty="0">
                <a:solidFill>
                  <a:srgbClr val="ABB2BF"/>
                </a:solidFill>
                <a:effectLst/>
                <a:latin typeface="Consolas" panose="020B0609020204030204" pitchFamily="49" charset="0"/>
              </a:rPr>
              <a:t>; </a:t>
            </a:r>
            <a:r>
              <a:rPr lang="nn-NO" sz="1800" b="0" dirty="0">
                <a:solidFill>
                  <a:srgbClr val="D19A66"/>
                </a:solidFill>
                <a:effectLst/>
                <a:latin typeface="Consolas" panose="020B0609020204030204" pitchFamily="49" charset="0"/>
              </a:rPr>
              <a:t>i</a:t>
            </a:r>
            <a:r>
              <a:rPr lang="nn-NO" sz="1800" b="0" dirty="0">
                <a:solidFill>
                  <a:srgbClr val="ABB2BF"/>
                </a:solidFill>
                <a:effectLst/>
                <a:latin typeface="Consolas" panose="020B0609020204030204" pitchFamily="49" charset="0"/>
              </a:rPr>
              <a:t> </a:t>
            </a:r>
            <a:r>
              <a:rPr lang="nn-NO" sz="1800" b="0" dirty="0">
                <a:solidFill>
                  <a:srgbClr val="56B6C2"/>
                </a:solidFill>
                <a:effectLst/>
                <a:latin typeface="Consolas" panose="020B0609020204030204" pitchFamily="49" charset="0"/>
              </a:rPr>
              <a:t>&lt;</a:t>
            </a:r>
            <a:r>
              <a:rPr lang="nn-NO" sz="1800" b="0" dirty="0">
                <a:solidFill>
                  <a:srgbClr val="ABB2BF"/>
                </a:solidFill>
                <a:effectLst/>
                <a:latin typeface="Consolas" panose="020B0609020204030204" pitchFamily="49" charset="0"/>
              </a:rPr>
              <a:t> </a:t>
            </a:r>
            <a:r>
              <a:rPr lang="nn-NO" sz="1800" b="0" dirty="0">
                <a:solidFill>
                  <a:srgbClr val="D19A66"/>
                </a:solidFill>
                <a:effectLst/>
                <a:latin typeface="Consolas" panose="020B0609020204030204" pitchFamily="49" charset="0"/>
              </a:rPr>
              <a:t>5</a:t>
            </a:r>
            <a:r>
              <a:rPr lang="nn-NO" sz="1800" b="0" dirty="0">
                <a:solidFill>
                  <a:srgbClr val="ABB2BF"/>
                </a:solidFill>
                <a:effectLst/>
                <a:latin typeface="Consolas" panose="020B0609020204030204" pitchFamily="49" charset="0"/>
              </a:rPr>
              <a:t>; </a:t>
            </a:r>
            <a:r>
              <a:rPr lang="nn-NO" sz="1800" b="0" dirty="0">
                <a:solidFill>
                  <a:srgbClr val="D19A66"/>
                </a:solidFill>
                <a:effectLst/>
                <a:latin typeface="Consolas" panose="020B0609020204030204" pitchFamily="49" charset="0"/>
              </a:rPr>
              <a:t>i</a:t>
            </a:r>
            <a:r>
              <a:rPr lang="nn-NO" sz="1800" b="0" dirty="0">
                <a:solidFill>
                  <a:srgbClr val="ABB2BF"/>
                </a:solidFill>
                <a:effectLst/>
                <a:latin typeface="Consolas" panose="020B0609020204030204" pitchFamily="49" charset="0"/>
              </a:rPr>
              <a:t>++) {</a:t>
            </a:r>
          </a:p>
          <a:p>
            <a:r>
              <a:rPr lang="nn-NO" sz="1800" b="0" dirty="0">
                <a:solidFill>
                  <a:srgbClr val="ABB2BF"/>
                </a:solidFill>
                <a:effectLst/>
                <a:latin typeface="Consolas" panose="020B0609020204030204" pitchFamily="49" charset="0"/>
              </a:rPr>
              <a:t>    </a:t>
            </a:r>
            <a:r>
              <a:rPr lang="nn-NO" sz="1800" b="0" dirty="0">
                <a:solidFill>
                  <a:srgbClr val="C678DD"/>
                </a:solidFill>
                <a:effectLst/>
                <a:latin typeface="Consolas" panose="020B0609020204030204" pitchFamily="49" charset="0"/>
              </a:rPr>
              <a:t>if</a:t>
            </a:r>
            <a:r>
              <a:rPr lang="nn-NO" sz="1800" b="0" dirty="0">
                <a:solidFill>
                  <a:srgbClr val="ABB2BF"/>
                </a:solidFill>
                <a:effectLst/>
                <a:latin typeface="Consolas" panose="020B0609020204030204" pitchFamily="49" charset="0"/>
              </a:rPr>
              <a:t> (</a:t>
            </a:r>
            <a:r>
              <a:rPr lang="nn-NO" sz="1800" b="0" dirty="0">
                <a:solidFill>
                  <a:srgbClr val="D19A66"/>
                </a:solidFill>
                <a:effectLst/>
                <a:latin typeface="Consolas" panose="020B0609020204030204" pitchFamily="49" charset="0"/>
              </a:rPr>
              <a:t>i</a:t>
            </a:r>
            <a:r>
              <a:rPr lang="nn-NO" sz="1800" b="0" dirty="0">
                <a:solidFill>
                  <a:srgbClr val="ABB2BF"/>
                </a:solidFill>
                <a:effectLst/>
                <a:latin typeface="Consolas" panose="020B0609020204030204" pitchFamily="49" charset="0"/>
              </a:rPr>
              <a:t> </a:t>
            </a:r>
            <a:r>
              <a:rPr lang="nn-NO" sz="1800" b="0" dirty="0">
                <a:solidFill>
                  <a:srgbClr val="56B6C2"/>
                </a:solidFill>
                <a:effectLst/>
                <a:latin typeface="Consolas" panose="020B0609020204030204" pitchFamily="49" charset="0"/>
              </a:rPr>
              <a:t>==</a:t>
            </a:r>
            <a:r>
              <a:rPr lang="nn-NO" sz="1800" b="0" dirty="0">
                <a:solidFill>
                  <a:srgbClr val="ABB2BF"/>
                </a:solidFill>
                <a:effectLst/>
                <a:latin typeface="Consolas" panose="020B0609020204030204" pitchFamily="49" charset="0"/>
              </a:rPr>
              <a:t> </a:t>
            </a:r>
            <a:r>
              <a:rPr lang="nn-NO" sz="1800" b="0" dirty="0">
                <a:solidFill>
                  <a:srgbClr val="D19A66"/>
                </a:solidFill>
                <a:effectLst/>
                <a:latin typeface="Consolas" panose="020B0609020204030204" pitchFamily="49" charset="0"/>
              </a:rPr>
              <a:t>3</a:t>
            </a:r>
            <a:r>
              <a:rPr lang="nn-NO" sz="1800" b="0" dirty="0">
                <a:solidFill>
                  <a:srgbClr val="ABB2BF"/>
                </a:solidFill>
                <a:effectLst/>
                <a:latin typeface="Consolas" panose="020B0609020204030204" pitchFamily="49" charset="0"/>
              </a:rPr>
              <a:t>) {</a:t>
            </a:r>
          </a:p>
          <a:p>
            <a:r>
              <a:rPr lang="nn-NO" sz="1800" b="0" dirty="0">
                <a:solidFill>
                  <a:srgbClr val="ABB2BF"/>
                </a:solidFill>
                <a:effectLst/>
                <a:latin typeface="Consolas" panose="020B0609020204030204" pitchFamily="49" charset="0"/>
              </a:rPr>
              <a:t>      </a:t>
            </a:r>
            <a:r>
              <a:rPr lang="nn-NO" sz="1800" b="0" dirty="0">
                <a:solidFill>
                  <a:srgbClr val="C678DD"/>
                </a:solidFill>
                <a:effectLst/>
                <a:latin typeface="Consolas" panose="020B0609020204030204" pitchFamily="49" charset="0"/>
              </a:rPr>
              <a:t>continue</a:t>
            </a:r>
            <a:r>
              <a:rPr lang="nn-NO" sz="1800" b="0" dirty="0">
                <a:solidFill>
                  <a:srgbClr val="ABB2BF"/>
                </a:solidFill>
                <a:effectLst/>
                <a:latin typeface="Consolas" panose="020B0609020204030204" pitchFamily="49" charset="0"/>
              </a:rPr>
              <a:t>;</a:t>
            </a:r>
          </a:p>
          <a:p>
            <a:r>
              <a:rPr lang="nn-NO" sz="1800" b="0" dirty="0">
                <a:solidFill>
                  <a:srgbClr val="ABB2BF"/>
                </a:solidFill>
                <a:effectLst/>
                <a:latin typeface="Consolas" panose="020B0609020204030204" pitchFamily="49" charset="0"/>
              </a:rPr>
              <a:t>    }</a:t>
            </a:r>
          </a:p>
          <a:p>
            <a:r>
              <a:rPr lang="nn-NO" sz="1800" b="0" dirty="0">
                <a:solidFill>
                  <a:srgbClr val="ABB2BF"/>
                </a:solidFill>
                <a:effectLst/>
                <a:latin typeface="Consolas" panose="020B0609020204030204" pitchFamily="49" charset="0"/>
              </a:rPr>
              <a:t>    </a:t>
            </a:r>
            <a:r>
              <a:rPr lang="nn-NO" sz="1800" b="0" dirty="0">
                <a:solidFill>
                  <a:srgbClr val="61AFEF"/>
                </a:solidFill>
                <a:effectLst/>
                <a:latin typeface="Consolas" panose="020B0609020204030204" pitchFamily="49" charset="0"/>
              </a:rPr>
              <a:t>print</a:t>
            </a:r>
            <a:r>
              <a:rPr lang="nn-NO" sz="1800" b="0" dirty="0">
                <a:solidFill>
                  <a:srgbClr val="ABB2BF"/>
                </a:solidFill>
                <a:effectLst/>
                <a:latin typeface="Consolas" panose="020B0609020204030204" pitchFamily="49" charset="0"/>
              </a:rPr>
              <a:t>(</a:t>
            </a:r>
            <a:r>
              <a:rPr lang="nn-NO" sz="1800" b="0" dirty="0">
                <a:solidFill>
                  <a:srgbClr val="98C379"/>
                </a:solidFill>
                <a:effectLst/>
                <a:latin typeface="Consolas" panose="020B0609020204030204" pitchFamily="49" charset="0"/>
              </a:rPr>
              <a:t>"Hello"</a:t>
            </a:r>
            <a:r>
              <a:rPr lang="nn-NO" sz="1800" b="0" dirty="0">
                <a:solidFill>
                  <a:srgbClr val="ABB2BF"/>
                </a:solidFill>
                <a:effectLst/>
                <a:latin typeface="Consolas" panose="020B0609020204030204" pitchFamily="49" charset="0"/>
              </a:rPr>
              <a:t>);</a:t>
            </a:r>
          </a:p>
          <a:p>
            <a:r>
              <a:rPr lang="nn-NO" sz="1800" b="0" dirty="0">
                <a:solidFill>
                  <a:srgbClr val="ABB2BF"/>
                </a:solidFill>
                <a:effectLst/>
                <a:latin typeface="Consolas" panose="020B0609020204030204" pitchFamily="49" charset="0"/>
              </a:rPr>
              <a:t>  }</a:t>
            </a:r>
          </a:p>
        </p:txBody>
      </p:sp>
    </p:spTree>
    <p:extLst>
      <p:ext uri="{BB962C8B-B14F-4D97-AF65-F5344CB8AC3E}">
        <p14:creationId xmlns:p14="http://schemas.microsoft.com/office/powerpoint/2010/main" val="40463077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3375742" y="2442410"/>
            <a:ext cx="2392515" cy="785296"/>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OOP</a:t>
            </a:r>
          </a:p>
        </p:txBody>
      </p:sp>
      <p:sp>
        <p:nvSpPr>
          <p:cNvPr id="1298" name="Google Shape;1298;p34"/>
          <p:cNvSpPr txBox="1">
            <a:spLocks noGrp="1"/>
          </p:cNvSpPr>
          <p:nvPr>
            <p:ph type="title" idx="2"/>
          </p:nvPr>
        </p:nvSpPr>
        <p:spPr>
          <a:xfrm>
            <a:off x="3787199" y="114491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18849746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3DB0C-E30B-79FA-B6DD-BE05E9D0C360}"/>
              </a:ext>
            </a:extLst>
          </p:cNvPr>
          <p:cNvSpPr>
            <a:spLocks noGrp="1"/>
          </p:cNvSpPr>
          <p:nvPr>
            <p:ph type="title"/>
          </p:nvPr>
        </p:nvSpPr>
        <p:spPr>
          <a:xfrm>
            <a:off x="1365584" y="1684419"/>
            <a:ext cx="6624758" cy="1477025"/>
          </a:xfrm>
        </p:spPr>
        <p:txBody>
          <a:bodyPr>
            <a:noAutofit/>
          </a:bodyPr>
          <a:lstStyle/>
          <a:p>
            <a:pPr algn="l">
              <a:lnSpc>
                <a:spcPct val="100000"/>
              </a:lnSpc>
            </a:pPr>
            <a:r>
              <a:rPr lang="en-US" sz="1800" b="0" dirty="0"/>
              <a:t>Object-Oriented Programming (OOP) is a programming paradigm that organizes data and behavior into objects, allowing for easier code maintenance and reusability. It emphasizes concepts such as encapsulation, inheritance, and polymorphism.</a:t>
            </a:r>
          </a:p>
        </p:txBody>
      </p:sp>
      <p:sp>
        <p:nvSpPr>
          <p:cNvPr id="3" name="Title 2">
            <a:extLst>
              <a:ext uri="{FF2B5EF4-FFF2-40B4-BE49-F238E27FC236}">
                <a16:creationId xmlns:a16="http://schemas.microsoft.com/office/drawing/2014/main" id="{3C2D2040-6502-2D58-B51B-2D90D8C7CF0B}"/>
              </a:ext>
            </a:extLst>
          </p:cNvPr>
          <p:cNvSpPr>
            <a:spLocks noGrp="1"/>
          </p:cNvSpPr>
          <p:nvPr>
            <p:ph type="title" idx="2"/>
          </p:nvPr>
        </p:nvSpPr>
        <p:spPr>
          <a:xfrm>
            <a:off x="1153658" y="990202"/>
            <a:ext cx="6624758" cy="802504"/>
          </a:xfrm>
        </p:spPr>
        <p:txBody>
          <a:bodyPr/>
          <a:lstStyle/>
          <a:p>
            <a:pPr algn="l"/>
            <a:r>
              <a:rPr lang="en-US" sz="2000" b="1" dirty="0">
                <a:solidFill>
                  <a:schemeClr val="tx2">
                    <a:lumMod val="75000"/>
                  </a:schemeClr>
                </a:solidFill>
              </a:rPr>
              <a:t>Introduction to Object-Oriented Programming (OOP)</a:t>
            </a:r>
            <a:br>
              <a:rPr lang="en-US" sz="1600" b="1" dirty="0"/>
            </a:br>
            <a:endParaRPr lang="en-US" sz="1600" dirty="0"/>
          </a:p>
        </p:txBody>
      </p:sp>
    </p:spTree>
    <p:extLst>
      <p:ext uri="{BB962C8B-B14F-4D97-AF65-F5344CB8AC3E}">
        <p14:creationId xmlns:p14="http://schemas.microsoft.com/office/powerpoint/2010/main" val="2903537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B5D51A1C-37DF-E354-C258-CDD55118BCB3}"/>
              </a:ext>
            </a:extLst>
          </p:cNvPr>
          <p:cNvSpPr>
            <a:spLocks noGrp="1"/>
          </p:cNvSpPr>
          <p:nvPr>
            <p:ph type="subTitle" idx="1"/>
          </p:nvPr>
        </p:nvSpPr>
        <p:spPr>
          <a:xfrm>
            <a:off x="1361172" y="1857738"/>
            <a:ext cx="3873869" cy="1237911"/>
          </a:xfrm>
        </p:spPr>
        <p:txBody>
          <a:bodyPr/>
          <a:lstStyle/>
          <a:p>
            <a:r>
              <a:rPr lang="en-US" dirty="0"/>
              <a:t>      Encapsulate related data and behaviors into objects, allowing for better organization and easier maintenance of code.</a:t>
            </a:r>
          </a:p>
          <a:p>
            <a:endParaRPr lang="en-US" dirty="0"/>
          </a:p>
        </p:txBody>
      </p:sp>
      <p:sp>
        <p:nvSpPr>
          <p:cNvPr id="3" name="Subtitle 2">
            <a:extLst>
              <a:ext uri="{FF2B5EF4-FFF2-40B4-BE49-F238E27FC236}">
                <a16:creationId xmlns:a16="http://schemas.microsoft.com/office/drawing/2014/main" id="{3C44948F-86FD-BE17-E9BC-EECAA49C6B47}"/>
              </a:ext>
            </a:extLst>
          </p:cNvPr>
          <p:cNvSpPr>
            <a:spLocks noGrp="1"/>
          </p:cNvSpPr>
          <p:nvPr>
            <p:ph type="subTitle" idx="2"/>
          </p:nvPr>
        </p:nvSpPr>
        <p:spPr>
          <a:xfrm>
            <a:off x="1400517" y="3561238"/>
            <a:ext cx="3994961" cy="1237911"/>
          </a:xfrm>
        </p:spPr>
        <p:txBody>
          <a:bodyPr/>
          <a:lstStyle/>
          <a:p>
            <a:r>
              <a:rPr lang="en-US" dirty="0"/>
              <a:t>      Abstract complex systems into simplified models, hiding unnecessary details and providing a higher level of understanding.</a:t>
            </a:r>
          </a:p>
          <a:p>
            <a:endParaRPr lang="en-US" dirty="0"/>
          </a:p>
        </p:txBody>
      </p:sp>
      <p:sp>
        <p:nvSpPr>
          <p:cNvPr id="4" name="Subtitle 3">
            <a:extLst>
              <a:ext uri="{FF2B5EF4-FFF2-40B4-BE49-F238E27FC236}">
                <a16:creationId xmlns:a16="http://schemas.microsoft.com/office/drawing/2014/main" id="{D0B9C8E5-F53B-BCCE-366C-088A903EDCEF}"/>
              </a:ext>
            </a:extLst>
          </p:cNvPr>
          <p:cNvSpPr>
            <a:spLocks noGrp="1"/>
          </p:cNvSpPr>
          <p:nvPr>
            <p:ph type="subTitle" idx="3"/>
          </p:nvPr>
        </p:nvSpPr>
        <p:spPr>
          <a:xfrm>
            <a:off x="5452025" y="3578270"/>
            <a:ext cx="3465094" cy="1565230"/>
          </a:xfrm>
        </p:spPr>
        <p:txBody>
          <a:bodyPr/>
          <a:lstStyle/>
          <a:p>
            <a:r>
              <a:rPr lang="en-US" dirty="0"/>
              <a:t>      Create flexible code that can take on different forms, allowing for variation in behavior based on object types.</a:t>
            </a:r>
          </a:p>
          <a:p>
            <a:endParaRPr lang="en-US" dirty="0"/>
          </a:p>
        </p:txBody>
      </p:sp>
      <p:sp>
        <p:nvSpPr>
          <p:cNvPr id="5" name="Subtitle 4">
            <a:extLst>
              <a:ext uri="{FF2B5EF4-FFF2-40B4-BE49-F238E27FC236}">
                <a16:creationId xmlns:a16="http://schemas.microsoft.com/office/drawing/2014/main" id="{D90C10C5-4B21-09D7-DFB1-72EE64F1A24B}"/>
              </a:ext>
            </a:extLst>
          </p:cNvPr>
          <p:cNvSpPr>
            <a:spLocks noGrp="1"/>
          </p:cNvSpPr>
          <p:nvPr>
            <p:ph type="subTitle" idx="4"/>
          </p:nvPr>
        </p:nvSpPr>
        <p:spPr>
          <a:xfrm>
            <a:off x="5397023" y="1711291"/>
            <a:ext cx="3623223" cy="1211435"/>
          </a:xfrm>
        </p:spPr>
        <p:txBody>
          <a:bodyPr/>
          <a:lstStyle/>
          <a:p>
            <a:r>
              <a:rPr lang="en-US" dirty="0"/>
              <a:t>       Share characteristics and behaviors between classes, enabling code reuse and creating hierarchical relationships.</a:t>
            </a:r>
          </a:p>
          <a:p>
            <a:endParaRPr lang="en-US" dirty="0"/>
          </a:p>
        </p:txBody>
      </p:sp>
      <p:sp>
        <p:nvSpPr>
          <p:cNvPr id="6" name="Title 5">
            <a:extLst>
              <a:ext uri="{FF2B5EF4-FFF2-40B4-BE49-F238E27FC236}">
                <a16:creationId xmlns:a16="http://schemas.microsoft.com/office/drawing/2014/main" id="{AE1A642C-85D2-7063-78A9-E6CEF0DA2A09}"/>
              </a:ext>
            </a:extLst>
          </p:cNvPr>
          <p:cNvSpPr>
            <a:spLocks noGrp="1"/>
          </p:cNvSpPr>
          <p:nvPr>
            <p:ph type="title"/>
          </p:nvPr>
        </p:nvSpPr>
        <p:spPr>
          <a:xfrm>
            <a:off x="925374" y="1439747"/>
            <a:ext cx="1026900" cy="412926"/>
          </a:xfrm>
        </p:spPr>
        <p:txBody>
          <a:bodyPr/>
          <a:lstStyle/>
          <a:p>
            <a:r>
              <a:rPr lang="ar-EG" dirty="0"/>
              <a:t>  1</a:t>
            </a:r>
            <a:endParaRPr lang="en-US" dirty="0"/>
          </a:p>
        </p:txBody>
      </p:sp>
      <p:sp>
        <p:nvSpPr>
          <p:cNvPr id="7" name="Title 6">
            <a:extLst>
              <a:ext uri="{FF2B5EF4-FFF2-40B4-BE49-F238E27FC236}">
                <a16:creationId xmlns:a16="http://schemas.microsoft.com/office/drawing/2014/main" id="{9975D34B-8D25-0378-814F-7AF45EC60406}"/>
              </a:ext>
            </a:extLst>
          </p:cNvPr>
          <p:cNvSpPr>
            <a:spLocks noGrp="1"/>
          </p:cNvSpPr>
          <p:nvPr>
            <p:ph type="title" idx="5"/>
          </p:nvPr>
        </p:nvSpPr>
        <p:spPr/>
        <p:txBody>
          <a:bodyPr/>
          <a:lstStyle/>
          <a:p>
            <a:r>
              <a:rPr lang="en-US" dirty="0"/>
              <a:t>4</a:t>
            </a:r>
          </a:p>
        </p:txBody>
      </p:sp>
      <p:sp>
        <p:nvSpPr>
          <p:cNvPr id="8" name="Title 7">
            <a:extLst>
              <a:ext uri="{FF2B5EF4-FFF2-40B4-BE49-F238E27FC236}">
                <a16:creationId xmlns:a16="http://schemas.microsoft.com/office/drawing/2014/main" id="{8F0F2D8D-998B-2A0A-1ACE-DE4BF9A14EA4}"/>
              </a:ext>
            </a:extLst>
          </p:cNvPr>
          <p:cNvSpPr>
            <a:spLocks noGrp="1"/>
          </p:cNvSpPr>
          <p:nvPr>
            <p:ph type="title" idx="6"/>
          </p:nvPr>
        </p:nvSpPr>
        <p:spPr>
          <a:xfrm>
            <a:off x="1045572" y="3209466"/>
            <a:ext cx="631200" cy="447600"/>
          </a:xfrm>
        </p:spPr>
        <p:txBody>
          <a:bodyPr/>
          <a:lstStyle/>
          <a:p>
            <a:r>
              <a:rPr lang="en-US" dirty="0"/>
              <a:t>3  </a:t>
            </a:r>
          </a:p>
        </p:txBody>
      </p:sp>
      <p:sp>
        <p:nvSpPr>
          <p:cNvPr id="9" name="Title 8">
            <a:extLst>
              <a:ext uri="{FF2B5EF4-FFF2-40B4-BE49-F238E27FC236}">
                <a16:creationId xmlns:a16="http://schemas.microsoft.com/office/drawing/2014/main" id="{7CFB903D-E0AB-F443-DC4D-13CF3CB56F2B}"/>
              </a:ext>
            </a:extLst>
          </p:cNvPr>
          <p:cNvSpPr>
            <a:spLocks noGrp="1"/>
          </p:cNvSpPr>
          <p:nvPr>
            <p:ph type="title" idx="7"/>
          </p:nvPr>
        </p:nvSpPr>
        <p:spPr/>
        <p:txBody>
          <a:bodyPr/>
          <a:lstStyle/>
          <a:p>
            <a:r>
              <a:rPr lang="en-US" dirty="0"/>
              <a:t>2</a:t>
            </a:r>
          </a:p>
        </p:txBody>
      </p:sp>
      <p:sp>
        <p:nvSpPr>
          <p:cNvPr id="10" name="Subtitle 9">
            <a:extLst>
              <a:ext uri="{FF2B5EF4-FFF2-40B4-BE49-F238E27FC236}">
                <a16:creationId xmlns:a16="http://schemas.microsoft.com/office/drawing/2014/main" id="{EB38954C-FFB8-42C0-D0EA-D762E60DB1B1}"/>
              </a:ext>
            </a:extLst>
          </p:cNvPr>
          <p:cNvSpPr>
            <a:spLocks noGrp="1"/>
          </p:cNvSpPr>
          <p:nvPr>
            <p:ph type="subTitle" idx="8"/>
          </p:nvPr>
        </p:nvSpPr>
        <p:spPr>
          <a:xfrm>
            <a:off x="1905865" y="1435458"/>
            <a:ext cx="2309700" cy="815700"/>
          </a:xfrm>
        </p:spPr>
        <p:txBody>
          <a:bodyPr/>
          <a:lstStyle/>
          <a:p>
            <a:r>
              <a:rPr lang="en-US" b="1" dirty="0">
                <a:solidFill>
                  <a:schemeClr val="accent2">
                    <a:lumMod val="90000"/>
                  </a:schemeClr>
                </a:solidFill>
              </a:rPr>
              <a:t>Encapsulation</a:t>
            </a:r>
          </a:p>
          <a:p>
            <a:endParaRPr lang="en-US" dirty="0"/>
          </a:p>
        </p:txBody>
      </p:sp>
      <p:sp>
        <p:nvSpPr>
          <p:cNvPr id="11" name="Subtitle 10">
            <a:extLst>
              <a:ext uri="{FF2B5EF4-FFF2-40B4-BE49-F238E27FC236}">
                <a16:creationId xmlns:a16="http://schemas.microsoft.com/office/drawing/2014/main" id="{B7A5D1AA-C6B7-BB27-CF8A-52EB09AF21DC}"/>
              </a:ext>
            </a:extLst>
          </p:cNvPr>
          <p:cNvSpPr>
            <a:spLocks noGrp="1"/>
          </p:cNvSpPr>
          <p:nvPr>
            <p:ph type="subTitle" idx="9"/>
          </p:nvPr>
        </p:nvSpPr>
        <p:spPr/>
        <p:txBody>
          <a:bodyPr/>
          <a:lstStyle/>
          <a:p>
            <a:r>
              <a:rPr lang="en-US" b="1" dirty="0">
                <a:solidFill>
                  <a:schemeClr val="accent2">
                    <a:lumMod val="90000"/>
                  </a:schemeClr>
                </a:solidFill>
              </a:rPr>
              <a:t>Abstraction</a:t>
            </a:r>
          </a:p>
          <a:p>
            <a:endParaRPr lang="en-US" dirty="0"/>
          </a:p>
        </p:txBody>
      </p:sp>
      <p:sp>
        <p:nvSpPr>
          <p:cNvPr id="12" name="Subtitle 11">
            <a:extLst>
              <a:ext uri="{FF2B5EF4-FFF2-40B4-BE49-F238E27FC236}">
                <a16:creationId xmlns:a16="http://schemas.microsoft.com/office/drawing/2014/main" id="{8A4973DE-322C-314C-27BE-91FF00CA07C3}"/>
              </a:ext>
            </a:extLst>
          </p:cNvPr>
          <p:cNvSpPr>
            <a:spLocks noGrp="1"/>
          </p:cNvSpPr>
          <p:nvPr>
            <p:ph type="subTitle" idx="13"/>
          </p:nvPr>
        </p:nvSpPr>
        <p:spPr/>
        <p:txBody>
          <a:bodyPr/>
          <a:lstStyle/>
          <a:p>
            <a:r>
              <a:rPr lang="en-US" b="1" dirty="0">
                <a:solidFill>
                  <a:schemeClr val="accent2">
                    <a:lumMod val="90000"/>
                  </a:schemeClr>
                </a:solidFill>
              </a:rPr>
              <a:t>Polymorphism</a:t>
            </a:r>
          </a:p>
          <a:p>
            <a:r>
              <a:rPr lang="en-US" dirty="0"/>
              <a:t>   </a:t>
            </a:r>
          </a:p>
        </p:txBody>
      </p:sp>
      <p:sp>
        <p:nvSpPr>
          <p:cNvPr id="13" name="Subtitle 12">
            <a:extLst>
              <a:ext uri="{FF2B5EF4-FFF2-40B4-BE49-F238E27FC236}">
                <a16:creationId xmlns:a16="http://schemas.microsoft.com/office/drawing/2014/main" id="{A37BB0B6-16AD-89F0-C1AC-8325932F35A6}"/>
              </a:ext>
            </a:extLst>
          </p:cNvPr>
          <p:cNvSpPr>
            <a:spLocks noGrp="1"/>
          </p:cNvSpPr>
          <p:nvPr>
            <p:ph type="subTitle" idx="14"/>
          </p:nvPr>
        </p:nvSpPr>
        <p:spPr/>
        <p:txBody>
          <a:bodyPr/>
          <a:lstStyle/>
          <a:p>
            <a:r>
              <a:rPr lang="en-US" b="1" dirty="0">
                <a:solidFill>
                  <a:schemeClr val="accent2">
                    <a:lumMod val="90000"/>
                  </a:schemeClr>
                </a:solidFill>
              </a:rPr>
              <a:t>Inheritance</a:t>
            </a:r>
          </a:p>
          <a:p>
            <a:endParaRPr lang="en-US" dirty="0"/>
          </a:p>
        </p:txBody>
      </p:sp>
      <p:sp>
        <p:nvSpPr>
          <p:cNvPr id="14" name="Title 13">
            <a:extLst>
              <a:ext uri="{FF2B5EF4-FFF2-40B4-BE49-F238E27FC236}">
                <a16:creationId xmlns:a16="http://schemas.microsoft.com/office/drawing/2014/main" id="{90126C24-6B65-D37D-2B33-8797A03B4ACD}"/>
              </a:ext>
            </a:extLst>
          </p:cNvPr>
          <p:cNvSpPr>
            <a:spLocks noGrp="1"/>
          </p:cNvSpPr>
          <p:nvPr>
            <p:ph type="title" idx="15"/>
          </p:nvPr>
        </p:nvSpPr>
        <p:spPr/>
        <p:txBody>
          <a:bodyPr/>
          <a:lstStyle/>
          <a:p>
            <a:r>
              <a:rPr lang="en-US" b="1" dirty="0">
                <a:solidFill>
                  <a:schemeClr val="accent2">
                    <a:lumMod val="90000"/>
                  </a:schemeClr>
                </a:solidFill>
              </a:rPr>
              <a:t>OOP Principles</a:t>
            </a:r>
            <a:br>
              <a:rPr lang="en-US" b="1" dirty="0">
                <a:solidFill>
                  <a:schemeClr val="accent2">
                    <a:lumMod val="90000"/>
                  </a:schemeClr>
                </a:solidFill>
              </a:rPr>
            </a:br>
            <a:endParaRPr lang="en-US" dirty="0">
              <a:solidFill>
                <a:schemeClr val="accent2">
                  <a:lumMod val="90000"/>
                </a:schemeClr>
              </a:solidFill>
            </a:endParaRPr>
          </a:p>
        </p:txBody>
      </p:sp>
    </p:spTree>
    <p:extLst>
      <p:ext uri="{BB962C8B-B14F-4D97-AF65-F5344CB8AC3E}">
        <p14:creationId xmlns:p14="http://schemas.microsoft.com/office/powerpoint/2010/main" val="2322165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1000"/>
                                        <p:tgtEl>
                                          <p:spTgt spid="10">
                                            <p:txEl>
                                              <p:pRg st="0" end="0"/>
                                            </p:txEl>
                                          </p:spTgt>
                                        </p:tgtEl>
                                      </p:cBhvr>
                                    </p:animEffect>
                                    <p:anim calcmode="lin" valueType="num">
                                      <p:cBhvr>
                                        <p:cTn id="8"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
                                            <p:txEl>
                                              <p:pRg st="0" end="0"/>
                                            </p:txEl>
                                          </p:spTgt>
                                        </p:tgtEl>
                                        <p:attrNameLst>
                                          <p:attrName>style.visibility</p:attrName>
                                        </p:attrNameLst>
                                      </p:cBhvr>
                                      <p:to>
                                        <p:strVal val="visible"/>
                                      </p:to>
                                    </p:set>
                                    <p:animEffect transition="in" filter="fade">
                                      <p:cBhvr>
                                        <p:cTn id="17" dur="1000"/>
                                        <p:tgtEl>
                                          <p:spTgt spid="2">
                                            <p:txEl>
                                              <p:pRg st="0" end="0"/>
                                            </p:txEl>
                                          </p:spTgt>
                                        </p:tgtEl>
                                      </p:cBhvr>
                                    </p:animEffect>
                                    <p:anim calcmode="lin" valueType="num">
                                      <p:cBhvr>
                                        <p:cTn id="1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6" presetClass="entr" presetSubtype="0" fill="hold" grpId="0" nodeType="clickEffect">
                                  <p:stCondLst>
                                    <p:cond delay="0"/>
                                  </p:stCondLst>
                                  <p:childTnLst>
                                    <p:set>
                                      <p:cBhvr>
                                        <p:cTn id="23" dur="1" fill="hold">
                                          <p:stCondLst>
                                            <p:cond delay="0"/>
                                          </p:stCondLst>
                                        </p:cTn>
                                        <p:tgtEl>
                                          <p:spTgt spid="5">
                                            <p:txEl>
                                              <p:pRg st="0" end="0"/>
                                            </p:txEl>
                                          </p:spTgt>
                                        </p:tgtEl>
                                        <p:attrNameLst>
                                          <p:attrName>style.visibility</p:attrName>
                                        </p:attrNameLst>
                                      </p:cBhvr>
                                      <p:to>
                                        <p:strVal val="visible"/>
                                      </p:to>
                                    </p:set>
                                    <p:animEffect transition="in" filter="wipe(down)">
                                      <p:cBhvr>
                                        <p:cTn id="24" dur="580">
                                          <p:stCondLst>
                                            <p:cond delay="0"/>
                                          </p:stCondLst>
                                        </p:cTn>
                                        <p:tgtEl>
                                          <p:spTgt spid="5">
                                            <p:txEl>
                                              <p:pRg st="0" end="0"/>
                                            </p:txEl>
                                          </p:spTgt>
                                        </p:tgtEl>
                                      </p:cBhvr>
                                    </p:animEffect>
                                    <p:anim calcmode="lin" valueType="num">
                                      <p:cBhvr>
                                        <p:cTn id="25" dur="1822" tmFilter="0,0; 0.14,0.36; 0.43,0.73; 0.71,0.91; 1.0,1.0">
                                          <p:stCondLst>
                                            <p:cond delay="0"/>
                                          </p:stCondLst>
                                        </p:cTn>
                                        <p:tgtEl>
                                          <p:spTgt spid="5">
                                            <p:txEl>
                                              <p:pRg st="0" end="0"/>
                                            </p:txEl>
                                          </p:spTgt>
                                        </p:tgtEl>
                                        <p:attrNameLst>
                                          <p:attrName>ppt_x</p:attrName>
                                        </p:attrNameLst>
                                      </p:cBhvr>
                                      <p:tavLst>
                                        <p:tav tm="0">
                                          <p:val>
                                            <p:strVal val="#ppt_x-0.25"/>
                                          </p:val>
                                        </p:tav>
                                        <p:tav tm="100000">
                                          <p:val>
                                            <p:strVal val="#ppt_x"/>
                                          </p:val>
                                        </p:tav>
                                      </p:tavLst>
                                    </p:anim>
                                    <p:anim calcmode="lin" valueType="num">
                                      <p:cBhvr>
                                        <p:cTn id="26" dur="664" tmFilter="0.0,0.0; 0.25,0.07; 0.50,0.2; 0.75,0.467; 1.0,1.0">
                                          <p:stCondLst>
                                            <p:cond delay="0"/>
                                          </p:stCondLst>
                                        </p:cTn>
                                        <p:tgtEl>
                                          <p:spTgt spid="5">
                                            <p:txEl>
                                              <p:pRg st="0" end="0"/>
                                            </p:txEl>
                                          </p:spTgt>
                                        </p:tgtEl>
                                        <p:attrNameLst>
                                          <p:attrName>ppt_y</p:attrName>
                                        </p:attrNameLst>
                                      </p:cBhvr>
                                      <p:tavLst>
                                        <p:tav tm="0" fmla="#ppt_y-sin(pi*$)/3">
                                          <p:val>
                                            <p:fltVal val="0.5"/>
                                          </p:val>
                                        </p:tav>
                                        <p:tav tm="100000">
                                          <p:val>
                                            <p:fltVal val="1"/>
                                          </p:val>
                                        </p:tav>
                                      </p:tavLst>
                                    </p:anim>
                                    <p:anim calcmode="lin" valueType="num">
                                      <p:cBhvr>
                                        <p:cTn id="27" dur="664" tmFilter="0, 0; 0.125,0.2665; 0.25,0.4; 0.375,0.465; 0.5,0.5;  0.625,0.535; 0.75,0.6; 0.875,0.7335; 1,1">
                                          <p:stCondLst>
                                            <p:cond delay="664"/>
                                          </p:stCondLst>
                                        </p:cTn>
                                        <p:tgtEl>
                                          <p:spTgt spid="5">
                                            <p:txEl>
                                              <p:pRg st="0" end="0"/>
                                            </p:txEl>
                                          </p:spTgt>
                                        </p:tgtEl>
                                        <p:attrNameLst>
                                          <p:attrName>ppt_y</p:attrName>
                                        </p:attrNameLst>
                                      </p:cBhvr>
                                      <p:tavLst>
                                        <p:tav tm="0" fmla="#ppt_y-sin(pi*$)/9">
                                          <p:val>
                                            <p:fltVal val="0"/>
                                          </p:val>
                                        </p:tav>
                                        <p:tav tm="100000">
                                          <p:val>
                                            <p:fltVal val="1"/>
                                          </p:val>
                                        </p:tav>
                                      </p:tavLst>
                                    </p:anim>
                                    <p:anim calcmode="lin" valueType="num">
                                      <p:cBhvr>
                                        <p:cTn id="28" dur="332" tmFilter="0, 0; 0.125,0.2665; 0.25,0.4; 0.375,0.465; 0.5,0.5;  0.625,0.535; 0.75,0.6; 0.875,0.7335; 1,1">
                                          <p:stCondLst>
                                            <p:cond delay="1324"/>
                                          </p:stCondLst>
                                        </p:cTn>
                                        <p:tgtEl>
                                          <p:spTgt spid="5">
                                            <p:txEl>
                                              <p:pRg st="0" end="0"/>
                                            </p:txEl>
                                          </p:spTgt>
                                        </p:tgtEl>
                                        <p:attrNameLst>
                                          <p:attrName>ppt_y</p:attrName>
                                        </p:attrNameLst>
                                      </p:cBhvr>
                                      <p:tavLst>
                                        <p:tav tm="0" fmla="#ppt_y-sin(pi*$)/27">
                                          <p:val>
                                            <p:fltVal val="0"/>
                                          </p:val>
                                        </p:tav>
                                        <p:tav tm="100000">
                                          <p:val>
                                            <p:fltVal val="1"/>
                                          </p:val>
                                        </p:tav>
                                      </p:tavLst>
                                    </p:anim>
                                    <p:anim calcmode="lin" valueType="num">
                                      <p:cBhvr>
                                        <p:cTn id="29" dur="164" tmFilter="0, 0; 0.125,0.2665; 0.25,0.4; 0.375,0.465; 0.5,0.5;  0.625,0.535; 0.75,0.6; 0.875,0.7335; 1,1">
                                          <p:stCondLst>
                                            <p:cond delay="1656"/>
                                          </p:stCondLst>
                                        </p:cTn>
                                        <p:tgtEl>
                                          <p:spTgt spid="5">
                                            <p:txEl>
                                              <p:pRg st="0" end="0"/>
                                            </p:txEl>
                                          </p:spTgt>
                                        </p:tgtEl>
                                        <p:attrNameLst>
                                          <p:attrName>ppt_y</p:attrName>
                                        </p:attrNameLst>
                                      </p:cBhvr>
                                      <p:tavLst>
                                        <p:tav tm="0" fmla="#ppt_y-sin(pi*$)/81">
                                          <p:val>
                                            <p:fltVal val="0"/>
                                          </p:val>
                                        </p:tav>
                                        <p:tav tm="100000">
                                          <p:val>
                                            <p:fltVal val="1"/>
                                          </p:val>
                                        </p:tav>
                                      </p:tavLst>
                                    </p:anim>
                                    <p:animScale>
                                      <p:cBhvr>
                                        <p:cTn id="30" dur="26">
                                          <p:stCondLst>
                                            <p:cond delay="650"/>
                                          </p:stCondLst>
                                        </p:cTn>
                                        <p:tgtEl>
                                          <p:spTgt spid="5">
                                            <p:txEl>
                                              <p:pRg st="0" end="0"/>
                                            </p:txEl>
                                          </p:spTgt>
                                        </p:tgtEl>
                                      </p:cBhvr>
                                      <p:to x="100000" y="60000"/>
                                    </p:animScale>
                                    <p:animScale>
                                      <p:cBhvr>
                                        <p:cTn id="31" dur="166" decel="50000">
                                          <p:stCondLst>
                                            <p:cond delay="676"/>
                                          </p:stCondLst>
                                        </p:cTn>
                                        <p:tgtEl>
                                          <p:spTgt spid="5">
                                            <p:txEl>
                                              <p:pRg st="0" end="0"/>
                                            </p:txEl>
                                          </p:spTgt>
                                        </p:tgtEl>
                                      </p:cBhvr>
                                      <p:to x="100000" y="100000"/>
                                    </p:animScale>
                                    <p:animScale>
                                      <p:cBhvr>
                                        <p:cTn id="32" dur="26">
                                          <p:stCondLst>
                                            <p:cond delay="1312"/>
                                          </p:stCondLst>
                                        </p:cTn>
                                        <p:tgtEl>
                                          <p:spTgt spid="5">
                                            <p:txEl>
                                              <p:pRg st="0" end="0"/>
                                            </p:txEl>
                                          </p:spTgt>
                                        </p:tgtEl>
                                      </p:cBhvr>
                                      <p:to x="100000" y="80000"/>
                                    </p:animScale>
                                    <p:animScale>
                                      <p:cBhvr>
                                        <p:cTn id="33" dur="166" decel="50000">
                                          <p:stCondLst>
                                            <p:cond delay="1338"/>
                                          </p:stCondLst>
                                        </p:cTn>
                                        <p:tgtEl>
                                          <p:spTgt spid="5">
                                            <p:txEl>
                                              <p:pRg st="0" end="0"/>
                                            </p:txEl>
                                          </p:spTgt>
                                        </p:tgtEl>
                                      </p:cBhvr>
                                      <p:to x="100000" y="100000"/>
                                    </p:animScale>
                                    <p:animScale>
                                      <p:cBhvr>
                                        <p:cTn id="34" dur="26">
                                          <p:stCondLst>
                                            <p:cond delay="1642"/>
                                          </p:stCondLst>
                                        </p:cTn>
                                        <p:tgtEl>
                                          <p:spTgt spid="5">
                                            <p:txEl>
                                              <p:pRg st="0" end="0"/>
                                            </p:txEl>
                                          </p:spTgt>
                                        </p:tgtEl>
                                      </p:cBhvr>
                                      <p:to x="100000" y="90000"/>
                                    </p:animScale>
                                    <p:animScale>
                                      <p:cBhvr>
                                        <p:cTn id="35" dur="166" decel="50000">
                                          <p:stCondLst>
                                            <p:cond delay="1668"/>
                                          </p:stCondLst>
                                        </p:cTn>
                                        <p:tgtEl>
                                          <p:spTgt spid="5">
                                            <p:txEl>
                                              <p:pRg st="0" end="0"/>
                                            </p:txEl>
                                          </p:spTgt>
                                        </p:tgtEl>
                                      </p:cBhvr>
                                      <p:to x="100000" y="100000"/>
                                    </p:animScale>
                                    <p:animScale>
                                      <p:cBhvr>
                                        <p:cTn id="36" dur="26">
                                          <p:stCondLst>
                                            <p:cond delay="1808"/>
                                          </p:stCondLst>
                                        </p:cTn>
                                        <p:tgtEl>
                                          <p:spTgt spid="5">
                                            <p:txEl>
                                              <p:pRg st="0" end="0"/>
                                            </p:txEl>
                                          </p:spTgt>
                                        </p:tgtEl>
                                      </p:cBhvr>
                                      <p:to x="100000" y="95000"/>
                                    </p:animScale>
                                    <p:animScale>
                                      <p:cBhvr>
                                        <p:cTn id="37" dur="166" decel="50000">
                                          <p:stCondLst>
                                            <p:cond delay="1834"/>
                                          </p:stCondLst>
                                        </p:cTn>
                                        <p:tgtEl>
                                          <p:spTgt spid="5">
                                            <p:txEl>
                                              <p:pRg st="0" end="0"/>
                                            </p:txEl>
                                          </p:spTgt>
                                        </p:tgtEl>
                                      </p:cBhvr>
                                      <p:to x="100000" y="100000"/>
                                    </p:animScale>
                                  </p:childTnLst>
                                </p:cTn>
                              </p:par>
                              <p:par>
                                <p:cTn id="38" presetID="26" presetClass="entr" presetSubtype="0"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wipe(down)">
                                      <p:cBhvr>
                                        <p:cTn id="40" dur="580">
                                          <p:stCondLst>
                                            <p:cond delay="0"/>
                                          </p:stCondLst>
                                        </p:cTn>
                                        <p:tgtEl>
                                          <p:spTgt spid="9"/>
                                        </p:tgtEl>
                                      </p:cBhvr>
                                    </p:animEffect>
                                    <p:anim calcmode="lin" valueType="num">
                                      <p:cBhvr>
                                        <p:cTn id="41"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42"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43"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44"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45"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46" dur="26">
                                          <p:stCondLst>
                                            <p:cond delay="650"/>
                                          </p:stCondLst>
                                        </p:cTn>
                                        <p:tgtEl>
                                          <p:spTgt spid="9"/>
                                        </p:tgtEl>
                                      </p:cBhvr>
                                      <p:to x="100000" y="60000"/>
                                    </p:animScale>
                                    <p:animScale>
                                      <p:cBhvr>
                                        <p:cTn id="47" dur="166" decel="50000">
                                          <p:stCondLst>
                                            <p:cond delay="676"/>
                                          </p:stCondLst>
                                        </p:cTn>
                                        <p:tgtEl>
                                          <p:spTgt spid="9"/>
                                        </p:tgtEl>
                                      </p:cBhvr>
                                      <p:to x="100000" y="100000"/>
                                    </p:animScale>
                                    <p:animScale>
                                      <p:cBhvr>
                                        <p:cTn id="48" dur="26">
                                          <p:stCondLst>
                                            <p:cond delay="1312"/>
                                          </p:stCondLst>
                                        </p:cTn>
                                        <p:tgtEl>
                                          <p:spTgt spid="9"/>
                                        </p:tgtEl>
                                      </p:cBhvr>
                                      <p:to x="100000" y="80000"/>
                                    </p:animScale>
                                    <p:animScale>
                                      <p:cBhvr>
                                        <p:cTn id="49" dur="166" decel="50000">
                                          <p:stCondLst>
                                            <p:cond delay="1338"/>
                                          </p:stCondLst>
                                        </p:cTn>
                                        <p:tgtEl>
                                          <p:spTgt spid="9"/>
                                        </p:tgtEl>
                                      </p:cBhvr>
                                      <p:to x="100000" y="100000"/>
                                    </p:animScale>
                                    <p:animScale>
                                      <p:cBhvr>
                                        <p:cTn id="50" dur="26">
                                          <p:stCondLst>
                                            <p:cond delay="1642"/>
                                          </p:stCondLst>
                                        </p:cTn>
                                        <p:tgtEl>
                                          <p:spTgt spid="9"/>
                                        </p:tgtEl>
                                      </p:cBhvr>
                                      <p:to x="100000" y="90000"/>
                                    </p:animScale>
                                    <p:animScale>
                                      <p:cBhvr>
                                        <p:cTn id="51" dur="166" decel="50000">
                                          <p:stCondLst>
                                            <p:cond delay="1668"/>
                                          </p:stCondLst>
                                        </p:cTn>
                                        <p:tgtEl>
                                          <p:spTgt spid="9"/>
                                        </p:tgtEl>
                                      </p:cBhvr>
                                      <p:to x="100000" y="100000"/>
                                    </p:animScale>
                                    <p:animScale>
                                      <p:cBhvr>
                                        <p:cTn id="52" dur="26">
                                          <p:stCondLst>
                                            <p:cond delay="1808"/>
                                          </p:stCondLst>
                                        </p:cTn>
                                        <p:tgtEl>
                                          <p:spTgt spid="9"/>
                                        </p:tgtEl>
                                      </p:cBhvr>
                                      <p:to x="100000" y="95000"/>
                                    </p:animScale>
                                    <p:animScale>
                                      <p:cBhvr>
                                        <p:cTn id="53" dur="166" decel="50000">
                                          <p:stCondLst>
                                            <p:cond delay="1834"/>
                                          </p:stCondLst>
                                        </p:cTn>
                                        <p:tgtEl>
                                          <p:spTgt spid="9"/>
                                        </p:tgtEl>
                                      </p:cBhvr>
                                      <p:to x="100000" y="100000"/>
                                    </p:animScale>
                                  </p:childTnLst>
                                </p:cTn>
                              </p:par>
                              <p:par>
                                <p:cTn id="54" presetID="26" presetClass="entr" presetSubtype="0" fill="hold" grpId="0" nodeType="withEffect">
                                  <p:stCondLst>
                                    <p:cond delay="0"/>
                                  </p:stCondLst>
                                  <p:childTnLst>
                                    <p:set>
                                      <p:cBhvr>
                                        <p:cTn id="55" dur="1" fill="hold">
                                          <p:stCondLst>
                                            <p:cond delay="0"/>
                                          </p:stCondLst>
                                        </p:cTn>
                                        <p:tgtEl>
                                          <p:spTgt spid="13">
                                            <p:txEl>
                                              <p:pRg st="0" end="0"/>
                                            </p:txEl>
                                          </p:spTgt>
                                        </p:tgtEl>
                                        <p:attrNameLst>
                                          <p:attrName>style.visibility</p:attrName>
                                        </p:attrNameLst>
                                      </p:cBhvr>
                                      <p:to>
                                        <p:strVal val="visible"/>
                                      </p:to>
                                    </p:set>
                                    <p:animEffect transition="in" filter="wipe(down)">
                                      <p:cBhvr>
                                        <p:cTn id="56" dur="580">
                                          <p:stCondLst>
                                            <p:cond delay="0"/>
                                          </p:stCondLst>
                                        </p:cTn>
                                        <p:tgtEl>
                                          <p:spTgt spid="13">
                                            <p:txEl>
                                              <p:pRg st="0" end="0"/>
                                            </p:txEl>
                                          </p:spTgt>
                                        </p:tgtEl>
                                      </p:cBhvr>
                                    </p:animEffect>
                                    <p:anim calcmode="lin" valueType="num">
                                      <p:cBhvr>
                                        <p:cTn id="57" dur="1822" tmFilter="0,0; 0.14,0.36; 0.43,0.73; 0.71,0.91; 1.0,1.0">
                                          <p:stCondLst>
                                            <p:cond delay="0"/>
                                          </p:stCondLst>
                                        </p:cTn>
                                        <p:tgtEl>
                                          <p:spTgt spid="13">
                                            <p:txEl>
                                              <p:pRg st="0" end="0"/>
                                            </p:txEl>
                                          </p:spTgt>
                                        </p:tgtEl>
                                        <p:attrNameLst>
                                          <p:attrName>ppt_x</p:attrName>
                                        </p:attrNameLst>
                                      </p:cBhvr>
                                      <p:tavLst>
                                        <p:tav tm="0">
                                          <p:val>
                                            <p:strVal val="#ppt_x-0.25"/>
                                          </p:val>
                                        </p:tav>
                                        <p:tav tm="100000">
                                          <p:val>
                                            <p:strVal val="#ppt_x"/>
                                          </p:val>
                                        </p:tav>
                                      </p:tavLst>
                                    </p:anim>
                                    <p:anim calcmode="lin" valueType="num">
                                      <p:cBhvr>
                                        <p:cTn id="58" dur="664" tmFilter="0.0,0.0; 0.25,0.07; 0.50,0.2; 0.75,0.467; 1.0,1.0">
                                          <p:stCondLst>
                                            <p:cond delay="0"/>
                                          </p:stCondLst>
                                        </p:cTn>
                                        <p:tgtEl>
                                          <p:spTgt spid="13">
                                            <p:txEl>
                                              <p:pRg st="0" end="0"/>
                                            </p:txEl>
                                          </p:spTgt>
                                        </p:tgtEl>
                                        <p:attrNameLst>
                                          <p:attrName>ppt_y</p:attrName>
                                        </p:attrNameLst>
                                      </p:cBhvr>
                                      <p:tavLst>
                                        <p:tav tm="0" fmla="#ppt_y-sin(pi*$)/3">
                                          <p:val>
                                            <p:fltVal val="0.5"/>
                                          </p:val>
                                        </p:tav>
                                        <p:tav tm="100000">
                                          <p:val>
                                            <p:fltVal val="1"/>
                                          </p:val>
                                        </p:tav>
                                      </p:tavLst>
                                    </p:anim>
                                    <p:anim calcmode="lin" valueType="num">
                                      <p:cBhvr>
                                        <p:cTn id="59" dur="664" tmFilter="0, 0; 0.125,0.2665; 0.25,0.4; 0.375,0.465; 0.5,0.5;  0.625,0.535; 0.75,0.6; 0.875,0.7335; 1,1">
                                          <p:stCondLst>
                                            <p:cond delay="664"/>
                                          </p:stCondLst>
                                        </p:cTn>
                                        <p:tgtEl>
                                          <p:spTgt spid="13">
                                            <p:txEl>
                                              <p:pRg st="0" end="0"/>
                                            </p:txEl>
                                          </p:spTgt>
                                        </p:tgtEl>
                                        <p:attrNameLst>
                                          <p:attrName>ppt_y</p:attrName>
                                        </p:attrNameLst>
                                      </p:cBhvr>
                                      <p:tavLst>
                                        <p:tav tm="0" fmla="#ppt_y-sin(pi*$)/9">
                                          <p:val>
                                            <p:fltVal val="0"/>
                                          </p:val>
                                        </p:tav>
                                        <p:tav tm="100000">
                                          <p:val>
                                            <p:fltVal val="1"/>
                                          </p:val>
                                        </p:tav>
                                      </p:tavLst>
                                    </p:anim>
                                    <p:anim calcmode="lin" valueType="num">
                                      <p:cBhvr>
                                        <p:cTn id="60" dur="332" tmFilter="0, 0; 0.125,0.2665; 0.25,0.4; 0.375,0.465; 0.5,0.5;  0.625,0.535; 0.75,0.6; 0.875,0.7335; 1,1">
                                          <p:stCondLst>
                                            <p:cond delay="1324"/>
                                          </p:stCondLst>
                                        </p:cTn>
                                        <p:tgtEl>
                                          <p:spTgt spid="13">
                                            <p:txEl>
                                              <p:pRg st="0" end="0"/>
                                            </p:txEl>
                                          </p:spTgt>
                                        </p:tgtEl>
                                        <p:attrNameLst>
                                          <p:attrName>ppt_y</p:attrName>
                                        </p:attrNameLst>
                                      </p:cBhvr>
                                      <p:tavLst>
                                        <p:tav tm="0" fmla="#ppt_y-sin(pi*$)/27">
                                          <p:val>
                                            <p:fltVal val="0"/>
                                          </p:val>
                                        </p:tav>
                                        <p:tav tm="100000">
                                          <p:val>
                                            <p:fltVal val="1"/>
                                          </p:val>
                                        </p:tav>
                                      </p:tavLst>
                                    </p:anim>
                                    <p:anim calcmode="lin" valueType="num">
                                      <p:cBhvr>
                                        <p:cTn id="61" dur="164" tmFilter="0, 0; 0.125,0.2665; 0.25,0.4; 0.375,0.465; 0.5,0.5;  0.625,0.535; 0.75,0.6; 0.875,0.7335; 1,1">
                                          <p:stCondLst>
                                            <p:cond delay="1656"/>
                                          </p:stCondLst>
                                        </p:cTn>
                                        <p:tgtEl>
                                          <p:spTgt spid="13">
                                            <p:txEl>
                                              <p:pRg st="0" end="0"/>
                                            </p:txEl>
                                          </p:spTgt>
                                        </p:tgtEl>
                                        <p:attrNameLst>
                                          <p:attrName>ppt_y</p:attrName>
                                        </p:attrNameLst>
                                      </p:cBhvr>
                                      <p:tavLst>
                                        <p:tav tm="0" fmla="#ppt_y-sin(pi*$)/81">
                                          <p:val>
                                            <p:fltVal val="0"/>
                                          </p:val>
                                        </p:tav>
                                        <p:tav tm="100000">
                                          <p:val>
                                            <p:fltVal val="1"/>
                                          </p:val>
                                        </p:tav>
                                      </p:tavLst>
                                    </p:anim>
                                    <p:animScale>
                                      <p:cBhvr>
                                        <p:cTn id="62" dur="26">
                                          <p:stCondLst>
                                            <p:cond delay="650"/>
                                          </p:stCondLst>
                                        </p:cTn>
                                        <p:tgtEl>
                                          <p:spTgt spid="13">
                                            <p:txEl>
                                              <p:pRg st="0" end="0"/>
                                            </p:txEl>
                                          </p:spTgt>
                                        </p:tgtEl>
                                      </p:cBhvr>
                                      <p:to x="100000" y="60000"/>
                                    </p:animScale>
                                    <p:animScale>
                                      <p:cBhvr>
                                        <p:cTn id="63" dur="166" decel="50000">
                                          <p:stCondLst>
                                            <p:cond delay="676"/>
                                          </p:stCondLst>
                                        </p:cTn>
                                        <p:tgtEl>
                                          <p:spTgt spid="13">
                                            <p:txEl>
                                              <p:pRg st="0" end="0"/>
                                            </p:txEl>
                                          </p:spTgt>
                                        </p:tgtEl>
                                      </p:cBhvr>
                                      <p:to x="100000" y="100000"/>
                                    </p:animScale>
                                    <p:animScale>
                                      <p:cBhvr>
                                        <p:cTn id="64" dur="26">
                                          <p:stCondLst>
                                            <p:cond delay="1312"/>
                                          </p:stCondLst>
                                        </p:cTn>
                                        <p:tgtEl>
                                          <p:spTgt spid="13">
                                            <p:txEl>
                                              <p:pRg st="0" end="0"/>
                                            </p:txEl>
                                          </p:spTgt>
                                        </p:tgtEl>
                                      </p:cBhvr>
                                      <p:to x="100000" y="80000"/>
                                    </p:animScale>
                                    <p:animScale>
                                      <p:cBhvr>
                                        <p:cTn id="65" dur="166" decel="50000">
                                          <p:stCondLst>
                                            <p:cond delay="1338"/>
                                          </p:stCondLst>
                                        </p:cTn>
                                        <p:tgtEl>
                                          <p:spTgt spid="13">
                                            <p:txEl>
                                              <p:pRg st="0" end="0"/>
                                            </p:txEl>
                                          </p:spTgt>
                                        </p:tgtEl>
                                      </p:cBhvr>
                                      <p:to x="100000" y="100000"/>
                                    </p:animScale>
                                    <p:animScale>
                                      <p:cBhvr>
                                        <p:cTn id="66" dur="26">
                                          <p:stCondLst>
                                            <p:cond delay="1642"/>
                                          </p:stCondLst>
                                        </p:cTn>
                                        <p:tgtEl>
                                          <p:spTgt spid="13">
                                            <p:txEl>
                                              <p:pRg st="0" end="0"/>
                                            </p:txEl>
                                          </p:spTgt>
                                        </p:tgtEl>
                                      </p:cBhvr>
                                      <p:to x="100000" y="90000"/>
                                    </p:animScale>
                                    <p:animScale>
                                      <p:cBhvr>
                                        <p:cTn id="67" dur="166" decel="50000">
                                          <p:stCondLst>
                                            <p:cond delay="1668"/>
                                          </p:stCondLst>
                                        </p:cTn>
                                        <p:tgtEl>
                                          <p:spTgt spid="13">
                                            <p:txEl>
                                              <p:pRg st="0" end="0"/>
                                            </p:txEl>
                                          </p:spTgt>
                                        </p:tgtEl>
                                      </p:cBhvr>
                                      <p:to x="100000" y="100000"/>
                                    </p:animScale>
                                    <p:animScale>
                                      <p:cBhvr>
                                        <p:cTn id="68" dur="26">
                                          <p:stCondLst>
                                            <p:cond delay="1808"/>
                                          </p:stCondLst>
                                        </p:cTn>
                                        <p:tgtEl>
                                          <p:spTgt spid="13">
                                            <p:txEl>
                                              <p:pRg st="0" end="0"/>
                                            </p:txEl>
                                          </p:spTgt>
                                        </p:tgtEl>
                                      </p:cBhvr>
                                      <p:to x="100000" y="95000"/>
                                    </p:animScale>
                                    <p:animScale>
                                      <p:cBhvr>
                                        <p:cTn id="69" dur="166" decel="50000">
                                          <p:stCondLst>
                                            <p:cond delay="1834"/>
                                          </p:stCondLst>
                                        </p:cTn>
                                        <p:tgtEl>
                                          <p:spTgt spid="13">
                                            <p:txEl>
                                              <p:pRg st="0" end="0"/>
                                            </p:txEl>
                                          </p:spTgt>
                                        </p:tgtEl>
                                      </p:cBhvr>
                                      <p:to x="100000" y="100000"/>
                                    </p:animScale>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grpId="0" nodeType="clickEffect">
                                  <p:stCondLst>
                                    <p:cond delay="0"/>
                                  </p:stCondLst>
                                  <p:childTnLst>
                                    <p:set>
                                      <p:cBhvr>
                                        <p:cTn id="73" dur="1" fill="hold">
                                          <p:stCondLst>
                                            <p:cond delay="0"/>
                                          </p:stCondLst>
                                        </p:cTn>
                                        <p:tgtEl>
                                          <p:spTgt spid="3">
                                            <p:txEl>
                                              <p:pRg st="0" end="0"/>
                                            </p:txEl>
                                          </p:spTgt>
                                        </p:tgtEl>
                                        <p:attrNameLst>
                                          <p:attrName>style.visibility</p:attrName>
                                        </p:attrNameLst>
                                      </p:cBhvr>
                                      <p:to>
                                        <p:strVal val="visible"/>
                                      </p:to>
                                    </p:set>
                                    <p:animEffect transition="in" filter="fade">
                                      <p:cBhvr>
                                        <p:cTn id="74" dur="1000"/>
                                        <p:tgtEl>
                                          <p:spTgt spid="3">
                                            <p:txEl>
                                              <p:pRg st="0" end="0"/>
                                            </p:txEl>
                                          </p:spTgt>
                                        </p:tgtEl>
                                      </p:cBhvr>
                                    </p:animEffect>
                                    <p:anim calcmode="lin" valueType="num">
                                      <p:cBhvr>
                                        <p:cTn id="7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7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11">
                                            <p:txEl>
                                              <p:pRg st="0" end="0"/>
                                            </p:txEl>
                                          </p:spTgt>
                                        </p:tgtEl>
                                        <p:attrNameLst>
                                          <p:attrName>style.visibility</p:attrName>
                                        </p:attrNameLst>
                                      </p:cBhvr>
                                      <p:to>
                                        <p:strVal val="visible"/>
                                      </p:to>
                                    </p:set>
                                    <p:animEffect transition="in" filter="fade">
                                      <p:cBhvr>
                                        <p:cTn id="79" dur="1000"/>
                                        <p:tgtEl>
                                          <p:spTgt spid="11">
                                            <p:txEl>
                                              <p:pRg st="0" end="0"/>
                                            </p:txEl>
                                          </p:spTgt>
                                        </p:tgtEl>
                                      </p:cBhvr>
                                    </p:animEffect>
                                    <p:anim calcmode="lin" valueType="num">
                                      <p:cBhvr>
                                        <p:cTn id="80"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81" dur="1000" fill="hold"/>
                                        <p:tgtEl>
                                          <p:spTgt spid="11">
                                            <p:txEl>
                                              <p:pRg st="0" end="0"/>
                                            </p:txEl>
                                          </p:spTgt>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8"/>
                                        </p:tgtEl>
                                        <p:attrNameLst>
                                          <p:attrName>style.visibility</p:attrName>
                                        </p:attrNameLst>
                                      </p:cBhvr>
                                      <p:to>
                                        <p:strVal val="visible"/>
                                      </p:to>
                                    </p:set>
                                    <p:animEffect transition="in" filter="fade">
                                      <p:cBhvr>
                                        <p:cTn id="84" dur="1000"/>
                                        <p:tgtEl>
                                          <p:spTgt spid="8"/>
                                        </p:tgtEl>
                                      </p:cBhvr>
                                    </p:animEffect>
                                    <p:anim calcmode="lin" valueType="num">
                                      <p:cBhvr>
                                        <p:cTn id="85" dur="1000" fill="hold"/>
                                        <p:tgtEl>
                                          <p:spTgt spid="8"/>
                                        </p:tgtEl>
                                        <p:attrNameLst>
                                          <p:attrName>ppt_x</p:attrName>
                                        </p:attrNameLst>
                                      </p:cBhvr>
                                      <p:tavLst>
                                        <p:tav tm="0">
                                          <p:val>
                                            <p:strVal val="#ppt_x"/>
                                          </p:val>
                                        </p:tav>
                                        <p:tav tm="100000">
                                          <p:val>
                                            <p:strVal val="#ppt_x"/>
                                          </p:val>
                                        </p:tav>
                                      </p:tavLst>
                                    </p:anim>
                                    <p:anim calcmode="lin" valueType="num">
                                      <p:cBhvr>
                                        <p:cTn id="8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6" presetClass="entr" presetSubtype="0" fill="hold" grpId="0" nodeType="clickEffect">
                                  <p:stCondLst>
                                    <p:cond delay="0"/>
                                  </p:stCondLst>
                                  <p:childTnLst>
                                    <p:set>
                                      <p:cBhvr>
                                        <p:cTn id="90" dur="1" fill="hold">
                                          <p:stCondLst>
                                            <p:cond delay="0"/>
                                          </p:stCondLst>
                                        </p:cTn>
                                        <p:tgtEl>
                                          <p:spTgt spid="7"/>
                                        </p:tgtEl>
                                        <p:attrNameLst>
                                          <p:attrName>style.visibility</p:attrName>
                                        </p:attrNameLst>
                                      </p:cBhvr>
                                      <p:to>
                                        <p:strVal val="visible"/>
                                      </p:to>
                                    </p:set>
                                    <p:animEffect transition="in" filter="wipe(down)">
                                      <p:cBhvr>
                                        <p:cTn id="91" dur="580">
                                          <p:stCondLst>
                                            <p:cond delay="0"/>
                                          </p:stCondLst>
                                        </p:cTn>
                                        <p:tgtEl>
                                          <p:spTgt spid="7"/>
                                        </p:tgtEl>
                                      </p:cBhvr>
                                    </p:animEffect>
                                    <p:anim calcmode="lin" valueType="num">
                                      <p:cBhvr>
                                        <p:cTn id="92"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93"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94"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95"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96"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97" dur="26">
                                          <p:stCondLst>
                                            <p:cond delay="650"/>
                                          </p:stCondLst>
                                        </p:cTn>
                                        <p:tgtEl>
                                          <p:spTgt spid="7"/>
                                        </p:tgtEl>
                                      </p:cBhvr>
                                      <p:to x="100000" y="60000"/>
                                    </p:animScale>
                                    <p:animScale>
                                      <p:cBhvr>
                                        <p:cTn id="98" dur="166" decel="50000">
                                          <p:stCondLst>
                                            <p:cond delay="676"/>
                                          </p:stCondLst>
                                        </p:cTn>
                                        <p:tgtEl>
                                          <p:spTgt spid="7"/>
                                        </p:tgtEl>
                                      </p:cBhvr>
                                      <p:to x="100000" y="100000"/>
                                    </p:animScale>
                                    <p:animScale>
                                      <p:cBhvr>
                                        <p:cTn id="99" dur="26">
                                          <p:stCondLst>
                                            <p:cond delay="1312"/>
                                          </p:stCondLst>
                                        </p:cTn>
                                        <p:tgtEl>
                                          <p:spTgt spid="7"/>
                                        </p:tgtEl>
                                      </p:cBhvr>
                                      <p:to x="100000" y="80000"/>
                                    </p:animScale>
                                    <p:animScale>
                                      <p:cBhvr>
                                        <p:cTn id="100" dur="166" decel="50000">
                                          <p:stCondLst>
                                            <p:cond delay="1338"/>
                                          </p:stCondLst>
                                        </p:cTn>
                                        <p:tgtEl>
                                          <p:spTgt spid="7"/>
                                        </p:tgtEl>
                                      </p:cBhvr>
                                      <p:to x="100000" y="100000"/>
                                    </p:animScale>
                                    <p:animScale>
                                      <p:cBhvr>
                                        <p:cTn id="101" dur="26">
                                          <p:stCondLst>
                                            <p:cond delay="1642"/>
                                          </p:stCondLst>
                                        </p:cTn>
                                        <p:tgtEl>
                                          <p:spTgt spid="7"/>
                                        </p:tgtEl>
                                      </p:cBhvr>
                                      <p:to x="100000" y="90000"/>
                                    </p:animScale>
                                    <p:animScale>
                                      <p:cBhvr>
                                        <p:cTn id="102" dur="166" decel="50000">
                                          <p:stCondLst>
                                            <p:cond delay="1668"/>
                                          </p:stCondLst>
                                        </p:cTn>
                                        <p:tgtEl>
                                          <p:spTgt spid="7"/>
                                        </p:tgtEl>
                                      </p:cBhvr>
                                      <p:to x="100000" y="100000"/>
                                    </p:animScale>
                                    <p:animScale>
                                      <p:cBhvr>
                                        <p:cTn id="103" dur="26">
                                          <p:stCondLst>
                                            <p:cond delay="1808"/>
                                          </p:stCondLst>
                                        </p:cTn>
                                        <p:tgtEl>
                                          <p:spTgt spid="7"/>
                                        </p:tgtEl>
                                      </p:cBhvr>
                                      <p:to x="100000" y="95000"/>
                                    </p:animScale>
                                    <p:animScale>
                                      <p:cBhvr>
                                        <p:cTn id="104" dur="166" decel="50000">
                                          <p:stCondLst>
                                            <p:cond delay="1834"/>
                                          </p:stCondLst>
                                        </p:cTn>
                                        <p:tgtEl>
                                          <p:spTgt spid="7"/>
                                        </p:tgtEl>
                                      </p:cBhvr>
                                      <p:to x="100000" y="100000"/>
                                    </p:animScale>
                                  </p:childTnLst>
                                </p:cTn>
                              </p:par>
                              <p:par>
                                <p:cTn id="105" presetID="26" presetClass="entr" presetSubtype="0" fill="hold" grpId="0" nodeType="withEffect">
                                  <p:stCondLst>
                                    <p:cond delay="0"/>
                                  </p:stCondLst>
                                  <p:childTnLst>
                                    <p:set>
                                      <p:cBhvr>
                                        <p:cTn id="106" dur="1" fill="hold">
                                          <p:stCondLst>
                                            <p:cond delay="0"/>
                                          </p:stCondLst>
                                        </p:cTn>
                                        <p:tgtEl>
                                          <p:spTgt spid="4">
                                            <p:txEl>
                                              <p:pRg st="0" end="0"/>
                                            </p:txEl>
                                          </p:spTgt>
                                        </p:tgtEl>
                                        <p:attrNameLst>
                                          <p:attrName>style.visibility</p:attrName>
                                        </p:attrNameLst>
                                      </p:cBhvr>
                                      <p:to>
                                        <p:strVal val="visible"/>
                                      </p:to>
                                    </p:set>
                                    <p:animEffect transition="in" filter="wipe(down)">
                                      <p:cBhvr>
                                        <p:cTn id="107" dur="580">
                                          <p:stCondLst>
                                            <p:cond delay="0"/>
                                          </p:stCondLst>
                                        </p:cTn>
                                        <p:tgtEl>
                                          <p:spTgt spid="4">
                                            <p:txEl>
                                              <p:pRg st="0" end="0"/>
                                            </p:txEl>
                                          </p:spTgt>
                                        </p:tgtEl>
                                      </p:cBhvr>
                                    </p:animEffect>
                                    <p:anim calcmode="lin" valueType="num">
                                      <p:cBhvr>
                                        <p:cTn id="108" dur="1822" tmFilter="0,0; 0.14,0.36; 0.43,0.73; 0.71,0.91; 1.0,1.0">
                                          <p:stCondLst>
                                            <p:cond delay="0"/>
                                          </p:stCondLst>
                                        </p:cTn>
                                        <p:tgtEl>
                                          <p:spTgt spid="4">
                                            <p:txEl>
                                              <p:pRg st="0" end="0"/>
                                            </p:txEl>
                                          </p:spTgt>
                                        </p:tgtEl>
                                        <p:attrNameLst>
                                          <p:attrName>ppt_x</p:attrName>
                                        </p:attrNameLst>
                                      </p:cBhvr>
                                      <p:tavLst>
                                        <p:tav tm="0">
                                          <p:val>
                                            <p:strVal val="#ppt_x-0.25"/>
                                          </p:val>
                                        </p:tav>
                                        <p:tav tm="100000">
                                          <p:val>
                                            <p:strVal val="#ppt_x"/>
                                          </p:val>
                                        </p:tav>
                                      </p:tavLst>
                                    </p:anim>
                                    <p:anim calcmode="lin" valueType="num">
                                      <p:cBhvr>
                                        <p:cTn id="109" dur="664" tmFilter="0.0,0.0; 0.25,0.07; 0.50,0.2; 0.75,0.467; 1.0,1.0">
                                          <p:stCondLst>
                                            <p:cond delay="0"/>
                                          </p:stCondLst>
                                        </p:cTn>
                                        <p:tgtEl>
                                          <p:spTgt spid="4">
                                            <p:txEl>
                                              <p:pRg st="0" end="0"/>
                                            </p:txEl>
                                          </p:spTgt>
                                        </p:tgtEl>
                                        <p:attrNameLst>
                                          <p:attrName>ppt_y</p:attrName>
                                        </p:attrNameLst>
                                      </p:cBhvr>
                                      <p:tavLst>
                                        <p:tav tm="0" fmla="#ppt_y-sin(pi*$)/3">
                                          <p:val>
                                            <p:fltVal val="0.5"/>
                                          </p:val>
                                        </p:tav>
                                        <p:tav tm="100000">
                                          <p:val>
                                            <p:fltVal val="1"/>
                                          </p:val>
                                        </p:tav>
                                      </p:tavLst>
                                    </p:anim>
                                    <p:anim calcmode="lin" valueType="num">
                                      <p:cBhvr>
                                        <p:cTn id="110" dur="664" tmFilter="0, 0; 0.125,0.2665; 0.25,0.4; 0.375,0.465; 0.5,0.5;  0.625,0.535; 0.75,0.6; 0.875,0.7335; 1,1">
                                          <p:stCondLst>
                                            <p:cond delay="664"/>
                                          </p:stCondLst>
                                        </p:cTn>
                                        <p:tgtEl>
                                          <p:spTgt spid="4">
                                            <p:txEl>
                                              <p:pRg st="0" end="0"/>
                                            </p:txEl>
                                          </p:spTgt>
                                        </p:tgtEl>
                                        <p:attrNameLst>
                                          <p:attrName>ppt_y</p:attrName>
                                        </p:attrNameLst>
                                      </p:cBhvr>
                                      <p:tavLst>
                                        <p:tav tm="0" fmla="#ppt_y-sin(pi*$)/9">
                                          <p:val>
                                            <p:fltVal val="0"/>
                                          </p:val>
                                        </p:tav>
                                        <p:tav tm="100000">
                                          <p:val>
                                            <p:fltVal val="1"/>
                                          </p:val>
                                        </p:tav>
                                      </p:tavLst>
                                    </p:anim>
                                    <p:anim calcmode="lin" valueType="num">
                                      <p:cBhvr>
                                        <p:cTn id="111" dur="332" tmFilter="0, 0; 0.125,0.2665; 0.25,0.4; 0.375,0.465; 0.5,0.5;  0.625,0.535; 0.75,0.6; 0.875,0.7335; 1,1">
                                          <p:stCondLst>
                                            <p:cond delay="1324"/>
                                          </p:stCondLst>
                                        </p:cTn>
                                        <p:tgtEl>
                                          <p:spTgt spid="4">
                                            <p:txEl>
                                              <p:pRg st="0" end="0"/>
                                            </p:txEl>
                                          </p:spTgt>
                                        </p:tgtEl>
                                        <p:attrNameLst>
                                          <p:attrName>ppt_y</p:attrName>
                                        </p:attrNameLst>
                                      </p:cBhvr>
                                      <p:tavLst>
                                        <p:tav tm="0" fmla="#ppt_y-sin(pi*$)/27">
                                          <p:val>
                                            <p:fltVal val="0"/>
                                          </p:val>
                                        </p:tav>
                                        <p:tav tm="100000">
                                          <p:val>
                                            <p:fltVal val="1"/>
                                          </p:val>
                                        </p:tav>
                                      </p:tavLst>
                                    </p:anim>
                                    <p:anim calcmode="lin" valueType="num">
                                      <p:cBhvr>
                                        <p:cTn id="112" dur="164" tmFilter="0, 0; 0.125,0.2665; 0.25,0.4; 0.375,0.465; 0.5,0.5;  0.625,0.535; 0.75,0.6; 0.875,0.7335; 1,1">
                                          <p:stCondLst>
                                            <p:cond delay="1656"/>
                                          </p:stCondLst>
                                        </p:cTn>
                                        <p:tgtEl>
                                          <p:spTgt spid="4">
                                            <p:txEl>
                                              <p:pRg st="0" end="0"/>
                                            </p:txEl>
                                          </p:spTgt>
                                        </p:tgtEl>
                                        <p:attrNameLst>
                                          <p:attrName>ppt_y</p:attrName>
                                        </p:attrNameLst>
                                      </p:cBhvr>
                                      <p:tavLst>
                                        <p:tav tm="0" fmla="#ppt_y-sin(pi*$)/81">
                                          <p:val>
                                            <p:fltVal val="0"/>
                                          </p:val>
                                        </p:tav>
                                        <p:tav tm="100000">
                                          <p:val>
                                            <p:fltVal val="1"/>
                                          </p:val>
                                        </p:tav>
                                      </p:tavLst>
                                    </p:anim>
                                    <p:animScale>
                                      <p:cBhvr>
                                        <p:cTn id="113" dur="26">
                                          <p:stCondLst>
                                            <p:cond delay="650"/>
                                          </p:stCondLst>
                                        </p:cTn>
                                        <p:tgtEl>
                                          <p:spTgt spid="4">
                                            <p:txEl>
                                              <p:pRg st="0" end="0"/>
                                            </p:txEl>
                                          </p:spTgt>
                                        </p:tgtEl>
                                      </p:cBhvr>
                                      <p:to x="100000" y="60000"/>
                                    </p:animScale>
                                    <p:animScale>
                                      <p:cBhvr>
                                        <p:cTn id="114" dur="166" decel="50000">
                                          <p:stCondLst>
                                            <p:cond delay="676"/>
                                          </p:stCondLst>
                                        </p:cTn>
                                        <p:tgtEl>
                                          <p:spTgt spid="4">
                                            <p:txEl>
                                              <p:pRg st="0" end="0"/>
                                            </p:txEl>
                                          </p:spTgt>
                                        </p:tgtEl>
                                      </p:cBhvr>
                                      <p:to x="100000" y="100000"/>
                                    </p:animScale>
                                    <p:animScale>
                                      <p:cBhvr>
                                        <p:cTn id="115" dur="26">
                                          <p:stCondLst>
                                            <p:cond delay="1312"/>
                                          </p:stCondLst>
                                        </p:cTn>
                                        <p:tgtEl>
                                          <p:spTgt spid="4">
                                            <p:txEl>
                                              <p:pRg st="0" end="0"/>
                                            </p:txEl>
                                          </p:spTgt>
                                        </p:tgtEl>
                                      </p:cBhvr>
                                      <p:to x="100000" y="80000"/>
                                    </p:animScale>
                                    <p:animScale>
                                      <p:cBhvr>
                                        <p:cTn id="116" dur="166" decel="50000">
                                          <p:stCondLst>
                                            <p:cond delay="1338"/>
                                          </p:stCondLst>
                                        </p:cTn>
                                        <p:tgtEl>
                                          <p:spTgt spid="4">
                                            <p:txEl>
                                              <p:pRg st="0" end="0"/>
                                            </p:txEl>
                                          </p:spTgt>
                                        </p:tgtEl>
                                      </p:cBhvr>
                                      <p:to x="100000" y="100000"/>
                                    </p:animScale>
                                    <p:animScale>
                                      <p:cBhvr>
                                        <p:cTn id="117" dur="26">
                                          <p:stCondLst>
                                            <p:cond delay="1642"/>
                                          </p:stCondLst>
                                        </p:cTn>
                                        <p:tgtEl>
                                          <p:spTgt spid="4">
                                            <p:txEl>
                                              <p:pRg st="0" end="0"/>
                                            </p:txEl>
                                          </p:spTgt>
                                        </p:tgtEl>
                                      </p:cBhvr>
                                      <p:to x="100000" y="90000"/>
                                    </p:animScale>
                                    <p:animScale>
                                      <p:cBhvr>
                                        <p:cTn id="118" dur="166" decel="50000">
                                          <p:stCondLst>
                                            <p:cond delay="1668"/>
                                          </p:stCondLst>
                                        </p:cTn>
                                        <p:tgtEl>
                                          <p:spTgt spid="4">
                                            <p:txEl>
                                              <p:pRg st="0" end="0"/>
                                            </p:txEl>
                                          </p:spTgt>
                                        </p:tgtEl>
                                      </p:cBhvr>
                                      <p:to x="100000" y="100000"/>
                                    </p:animScale>
                                    <p:animScale>
                                      <p:cBhvr>
                                        <p:cTn id="119" dur="26">
                                          <p:stCondLst>
                                            <p:cond delay="1808"/>
                                          </p:stCondLst>
                                        </p:cTn>
                                        <p:tgtEl>
                                          <p:spTgt spid="4">
                                            <p:txEl>
                                              <p:pRg st="0" end="0"/>
                                            </p:txEl>
                                          </p:spTgt>
                                        </p:tgtEl>
                                      </p:cBhvr>
                                      <p:to x="100000" y="95000"/>
                                    </p:animScale>
                                    <p:animScale>
                                      <p:cBhvr>
                                        <p:cTn id="120" dur="166" decel="50000">
                                          <p:stCondLst>
                                            <p:cond delay="1834"/>
                                          </p:stCondLst>
                                        </p:cTn>
                                        <p:tgtEl>
                                          <p:spTgt spid="4">
                                            <p:txEl>
                                              <p:pRg st="0" end="0"/>
                                            </p:txEl>
                                          </p:spTgt>
                                        </p:tgtEl>
                                      </p:cBhvr>
                                      <p:to x="100000" y="100000"/>
                                    </p:animScale>
                                  </p:childTnLst>
                                </p:cTn>
                              </p:par>
                              <p:par>
                                <p:cTn id="121" presetID="26" presetClass="entr" presetSubtype="0" fill="hold" grpId="0" nodeType="withEffect">
                                  <p:stCondLst>
                                    <p:cond delay="0"/>
                                  </p:stCondLst>
                                  <p:childTnLst>
                                    <p:set>
                                      <p:cBhvr>
                                        <p:cTn id="122" dur="1" fill="hold">
                                          <p:stCondLst>
                                            <p:cond delay="0"/>
                                          </p:stCondLst>
                                        </p:cTn>
                                        <p:tgtEl>
                                          <p:spTgt spid="12">
                                            <p:txEl>
                                              <p:pRg st="0" end="0"/>
                                            </p:txEl>
                                          </p:spTgt>
                                        </p:tgtEl>
                                        <p:attrNameLst>
                                          <p:attrName>style.visibility</p:attrName>
                                        </p:attrNameLst>
                                      </p:cBhvr>
                                      <p:to>
                                        <p:strVal val="visible"/>
                                      </p:to>
                                    </p:set>
                                    <p:animEffect transition="in" filter="wipe(down)">
                                      <p:cBhvr>
                                        <p:cTn id="123" dur="580">
                                          <p:stCondLst>
                                            <p:cond delay="0"/>
                                          </p:stCondLst>
                                        </p:cTn>
                                        <p:tgtEl>
                                          <p:spTgt spid="12">
                                            <p:txEl>
                                              <p:pRg st="0" end="0"/>
                                            </p:txEl>
                                          </p:spTgt>
                                        </p:tgtEl>
                                      </p:cBhvr>
                                    </p:animEffect>
                                    <p:anim calcmode="lin" valueType="num">
                                      <p:cBhvr>
                                        <p:cTn id="124" dur="1822" tmFilter="0,0; 0.14,0.36; 0.43,0.73; 0.71,0.91; 1.0,1.0">
                                          <p:stCondLst>
                                            <p:cond delay="0"/>
                                          </p:stCondLst>
                                        </p:cTn>
                                        <p:tgtEl>
                                          <p:spTgt spid="12">
                                            <p:txEl>
                                              <p:pRg st="0" end="0"/>
                                            </p:txEl>
                                          </p:spTgt>
                                        </p:tgtEl>
                                        <p:attrNameLst>
                                          <p:attrName>ppt_x</p:attrName>
                                        </p:attrNameLst>
                                      </p:cBhvr>
                                      <p:tavLst>
                                        <p:tav tm="0">
                                          <p:val>
                                            <p:strVal val="#ppt_x-0.25"/>
                                          </p:val>
                                        </p:tav>
                                        <p:tav tm="100000">
                                          <p:val>
                                            <p:strVal val="#ppt_x"/>
                                          </p:val>
                                        </p:tav>
                                      </p:tavLst>
                                    </p:anim>
                                    <p:anim calcmode="lin" valueType="num">
                                      <p:cBhvr>
                                        <p:cTn id="125" dur="664" tmFilter="0.0,0.0; 0.25,0.07; 0.50,0.2; 0.75,0.467; 1.0,1.0">
                                          <p:stCondLst>
                                            <p:cond delay="0"/>
                                          </p:stCondLst>
                                        </p:cTn>
                                        <p:tgtEl>
                                          <p:spTgt spid="12">
                                            <p:txEl>
                                              <p:pRg st="0" end="0"/>
                                            </p:txEl>
                                          </p:spTgt>
                                        </p:tgtEl>
                                        <p:attrNameLst>
                                          <p:attrName>ppt_y</p:attrName>
                                        </p:attrNameLst>
                                      </p:cBhvr>
                                      <p:tavLst>
                                        <p:tav tm="0" fmla="#ppt_y-sin(pi*$)/3">
                                          <p:val>
                                            <p:fltVal val="0.5"/>
                                          </p:val>
                                        </p:tav>
                                        <p:tav tm="100000">
                                          <p:val>
                                            <p:fltVal val="1"/>
                                          </p:val>
                                        </p:tav>
                                      </p:tavLst>
                                    </p:anim>
                                    <p:anim calcmode="lin" valueType="num">
                                      <p:cBhvr>
                                        <p:cTn id="126" dur="664" tmFilter="0, 0; 0.125,0.2665; 0.25,0.4; 0.375,0.465; 0.5,0.5;  0.625,0.535; 0.75,0.6; 0.875,0.7335; 1,1">
                                          <p:stCondLst>
                                            <p:cond delay="664"/>
                                          </p:stCondLst>
                                        </p:cTn>
                                        <p:tgtEl>
                                          <p:spTgt spid="12">
                                            <p:txEl>
                                              <p:pRg st="0" end="0"/>
                                            </p:txEl>
                                          </p:spTgt>
                                        </p:tgtEl>
                                        <p:attrNameLst>
                                          <p:attrName>ppt_y</p:attrName>
                                        </p:attrNameLst>
                                      </p:cBhvr>
                                      <p:tavLst>
                                        <p:tav tm="0" fmla="#ppt_y-sin(pi*$)/9">
                                          <p:val>
                                            <p:fltVal val="0"/>
                                          </p:val>
                                        </p:tav>
                                        <p:tav tm="100000">
                                          <p:val>
                                            <p:fltVal val="1"/>
                                          </p:val>
                                        </p:tav>
                                      </p:tavLst>
                                    </p:anim>
                                    <p:anim calcmode="lin" valueType="num">
                                      <p:cBhvr>
                                        <p:cTn id="127" dur="332" tmFilter="0, 0; 0.125,0.2665; 0.25,0.4; 0.375,0.465; 0.5,0.5;  0.625,0.535; 0.75,0.6; 0.875,0.7335; 1,1">
                                          <p:stCondLst>
                                            <p:cond delay="1324"/>
                                          </p:stCondLst>
                                        </p:cTn>
                                        <p:tgtEl>
                                          <p:spTgt spid="12">
                                            <p:txEl>
                                              <p:pRg st="0" end="0"/>
                                            </p:txEl>
                                          </p:spTgt>
                                        </p:tgtEl>
                                        <p:attrNameLst>
                                          <p:attrName>ppt_y</p:attrName>
                                        </p:attrNameLst>
                                      </p:cBhvr>
                                      <p:tavLst>
                                        <p:tav tm="0" fmla="#ppt_y-sin(pi*$)/27">
                                          <p:val>
                                            <p:fltVal val="0"/>
                                          </p:val>
                                        </p:tav>
                                        <p:tav tm="100000">
                                          <p:val>
                                            <p:fltVal val="1"/>
                                          </p:val>
                                        </p:tav>
                                      </p:tavLst>
                                    </p:anim>
                                    <p:anim calcmode="lin" valueType="num">
                                      <p:cBhvr>
                                        <p:cTn id="128" dur="164" tmFilter="0, 0; 0.125,0.2665; 0.25,0.4; 0.375,0.465; 0.5,0.5;  0.625,0.535; 0.75,0.6; 0.875,0.7335; 1,1">
                                          <p:stCondLst>
                                            <p:cond delay="1656"/>
                                          </p:stCondLst>
                                        </p:cTn>
                                        <p:tgtEl>
                                          <p:spTgt spid="12">
                                            <p:txEl>
                                              <p:pRg st="0" end="0"/>
                                            </p:txEl>
                                          </p:spTgt>
                                        </p:tgtEl>
                                        <p:attrNameLst>
                                          <p:attrName>ppt_y</p:attrName>
                                        </p:attrNameLst>
                                      </p:cBhvr>
                                      <p:tavLst>
                                        <p:tav tm="0" fmla="#ppt_y-sin(pi*$)/81">
                                          <p:val>
                                            <p:fltVal val="0"/>
                                          </p:val>
                                        </p:tav>
                                        <p:tav tm="100000">
                                          <p:val>
                                            <p:fltVal val="1"/>
                                          </p:val>
                                        </p:tav>
                                      </p:tavLst>
                                    </p:anim>
                                    <p:animScale>
                                      <p:cBhvr>
                                        <p:cTn id="129" dur="26">
                                          <p:stCondLst>
                                            <p:cond delay="650"/>
                                          </p:stCondLst>
                                        </p:cTn>
                                        <p:tgtEl>
                                          <p:spTgt spid="12">
                                            <p:txEl>
                                              <p:pRg st="0" end="0"/>
                                            </p:txEl>
                                          </p:spTgt>
                                        </p:tgtEl>
                                      </p:cBhvr>
                                      <p:to x="100000" y="60000"/>
                                    </p:animScale>
                                    <p:animScale>
                                      <p:cBhvr>
                                        <p:cTn id="130" dur="166" decel="50000">
                                          <p:stCondLst>
                                            <p:cond delay="676"/>
                                          </p:stCondLst>
                                        </p:cTn>
                                        <p:tgtEl>
                                          <p:spTgt spid="12">
                                            <p:txEl>
                                              <p:pRg st="0" end="0"/>
                                            </p:txEl>
                                          </p:spTgt>
                                        </p:tgtEl>
                                      </p:cBhvr>
                                      <p:to x="100000" y="100000"/>
                                    </p:animScale>
                                    <p:animScale>
                                      <p:cBhvr>
                                        <p:cTn id="131" dur="26">
                                          <p:stCondLst>
                                            <p:cond delay="1312"/>
                                          </p:stCondLst>
                                        </p:cTn>
                                        <p:tgtEl>
                                          <p:spTgt spid="12">
                                            <p:txEl>
                                              <p:pRg st="0" end="0"/>
                                            </p:txEl>
                                          </p:spTgt>
                                        </p:tgtEl>
                                      </p:cBhvr>
                                      <p:to x="100000" y="80000"/>
                                    </p:animScale>
                                    <p:animScale>
                                      <p:cBhvr>
                                        <p:cTn id="132" dur="166" decel="50000">
                                          <p:stCondLst>
                                            <p:cond delay="1338"/>
                                          </p:stCondLst>
                                        </p:cTn>
                                        <p:tgtEl>
                                          <p:spTgt spid="12">
                                            <p:txEl>
                                              <p:pRg st="0" end="0"/>
                                            </p:txEl>
                                          </p:spTgt>
                                        </p:tgtEl>
                                      </p:cBhvr>
                                      <p:to x="100000" y="100000"/>
                                    </p:animScale>
                                    <p:animScale>
                                      <p:cBhvr>
                                        <p:cTn id="133" dur="26">
                                          <p:stCondLst>
                                            <p:cond delay="1642"/>
                                          </p:stCondLst>
                                        </p:cTn>
                                        <p:tgtEl>
                                          <p:spTgt spid="12">
                                            <p:txEl>
                                              <p:pRg st="0" end="0"/>
                                            </p:txEl>
                                          </p:spTgt>
                                        </p:tgtEl>
                                      </p:cBhvr>
                                      <p:to x="100000" y="90000"/>
                                    </p:animScale>
                                    <p:animScale>
                                      <p:cBhvr>
                                        <p:cTn id="134" dur="166" decel="50000">
                                          <p:stCondLst>
                                            <p:cond delay="1668"/>
                                          </p:stCondLst>
                                        </p:cTn>
                                        <p:tgtEl>
                                          <p:spTgt spid="12">
                                            <p:txEl>
                                              <p:pRg st="0" end="0"/>
                                            </p:txEl>
                                          </p:spTgt>
                                        </p:tgtEl>
                                      </p:cBhvr>
                                      <p:to x="100000" y="100000"/>
                                    </p:animScale>
                                    <p:animScale>
                                      <p:cBhvr>
                                        <p:cTn id="135" dur="26">
                                          <p:stCondLst>
                                            <p:cond delay="1808"/>
                                          </p:stCondLst>
                                        </p:cTn>
                                        <p:tgtEl>
                                          <p:spTgt spid="12">
                                            <p:txEl>
                                              <p:pRg st="0" end="0"/>
                                            </p:txEl>
                                          </p:spTgt>
                                        </p:tgtEl>
                                      </p:cBhvr>
                                      <p:to x="100000" y="95000"/>
                                    </p:animScale>
                                    <p:animScale>
                                      <p:cBhvr>
                                        <p:cTn id="136" dur="166" decel="50000">
                                          <p:stCondLst>
                                            <p:cond delay="1834"/>
                                          </p:stCondLst>
                                        </p:cTn>
                                        <p:tgtEl>
                                          <p:spTgt spid="12">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P spid="5" grpId="0" build="p"/>
      <p:bldP spid="6" grpId="0"/>
      <p:bldP spid="7" grpId="0"/>
      <p:bldP spid="8" grpId="0"/>
      <p:bldP spid="9" grpId="0"/>
      <p:bldP spid="10" grpId="0" build="p"/>
      <p:bldP spid="11" grpId="0" build="p"/>
      <p:bldP spid="12" grpId="0" uiExpand="1" build="p"/>
      <p:bldP spid="1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C832EF2-B329-27B2-9D1E-A6A501571B28}"/>
              </a:ext>
            </a:extLst>
          </p:cNvPr>
          <p:cNvSpPr>
            <a:spLocks noGrp="1"/>
          </p:cNvSpPr>
          <p:nvPr>
            <p:ph type="title"/>
          </p:nvPr>
        </p:nvSpPr>
        <p:spPr>
          <a:xfrm>
            <a:off x="637685" y="1363074"/>
            <a:ext cx="1026900" cy="447600"/>
          </a:xfrm>
        </p:spPr>
        <p:txBody>
          <a:bodyPr/>
          <a:lstStyle/>
          <a:p>
            <a:r>
              <a:rPr lang="en-US" dirty="0"/>
              <a:t>1</a:t>
            </a:r>
          </a:p>
        </p:txBody>
      </p:sp>
      <p:sp>
        <p:nvSpPr>
          <p:cNvPr id="10" name="Subtitle 9">
            <a:extLst>
              <a:ext uri="{FF2B5EF4-FFF2-40B4-BE49-F238E27FC236}">
                <a16:creationId xmlns:a16="http://schemas.microsoft.com/office/drawing/2014/main" id="{46CDF597-AFC7-DC00-7907-5136A243F4DB}"/>
              </a:ext>
            </a:extLst>
          </p:cNvPr>
          <p:cNvSpPr>
            <a:spLocks noGrp="1"/>
          </p:cNvSpPr>
          <p:nvPr>
            <p:ph type="subTitle" idx="8"/>
          </p:nvPr>
        </p:nvSpPr>
        <p:spPr>
          <a:xfrm>
            <a:off x="5654568" y="1191142"/>
            <a:ext cx="2482164" cy="572700"/>
          </a:xfrm>
        </p:spPr>
        <p:txBody>
          <a:bodyPr/>
          <a:lstStyle/>
          <a:p>
            <a:r>
              <a:rPr lang="en-US" sz="2000" dirty="0">
                <a:solidFill>
                  <a:schemeClr val="accent2">
                    <a:lumMod val="90000"/>
                  </a:schemeClr>
                </a:solidFill>
                <a:latin typeface="Aref Ruqaa" panose="02000503000000000000" pitchFamily="2" charset="-78"/>
                <a:cs typeface="Aref Ruqaa" panose="02000503000000000000" pitchFamily="2" charset="-78"/>
              </a:rPr>
              <a:t>Abstract</a:t>
            </a:r>
            <a:endParaRPr lang="en-US" dirty="0">
              <a:solidFill>
                <a:schemeClr val="accent2">
                  <a:lumMod val="90000"/>
                </a:schemeClr>
              </a:solidFill>
            </a:endParaRPr>
          </a:p>
        </p:txBody>
      </p:sp>
      <p:sp>
        <p:nvSpPr>
          <p:cNvPr id="14" name="Title 13">
            <a:extLst>
              <a:ext uri="{FF2B5EF4-FFF2-40B4-BE49-F238E27FC236}">
                <a16:creationId xmlns:a16="http://schemas.microsoft.com/office/drawing/2014/main" id="{244E19B3-D53C-E779-0DA5-F097A9EEEE16}"/>
              </a:ext>
            </a:extLst>
          </p:cNvPr>
          <p:cNvSpPr>
            <a:spLocks noGrp="1"/>
          </p:cNvSpPr>
          <p:nvPr>
            <p:ph type="title" idx="15"/>
          </p:nvPr>
        </p:nvSpPr>
        <p:spPr>
          <a:xfrm>
            <a:off x="720000" y="445025"/>
            <a:ext cx="7704000" cy="532186"/>
          </a:xfrm>
        </p:spPr>
        <p:txBody>
          <a:bodyPr/>
          <a:lstStyle/>
          <a:p>
            <a:r>
              <a:rPr lang="en-US" sz="3600" b="1" i="0" dirty="0">
                <a:solidFill>
                  <a:schemeClr val="accent2">
                    <a:lumMod val="90000"/>
                  </a:schemeClr>
                </a:solidFill>
                <a:effectLst/>
                <a:latin typeface="Aref Ruqaa" panose="02000503000000000000" pitchFamily="2" charset="-78"/>
                <a:ea typeface="Aref Ruqaa" panose="02000503000000000000" pitchFamily="2" charset="-78"/>
                <a:cs typeface="Aref Ruqaa" panose="02000503000000000000" pitchFamily="2" charset="-78"/>
              </a:rPr>
              <a:t>OOP Principles</a:t>
            </a:r>
            <a:br>
              <a:rPr lang="en-US" sz="1800" b="1" i="0" dirty="0">
                <a:solidFill>
                  <a:schemeClr val="accent2">
                    <a:lumMod val="90000"/>
                  </a:schemeClr>
                </a:solidFill>
                <a:effectLst/>
                <a:latin typeface="Aref Ruqaa" panose="02000503000000000000" pitchFamily="2" charset="-78"/>
                <a:ea typeface="Aref Ruqaa" panose="02000503000000000000" pitchFamily="2" charset="-78"/>
                <a:cs typeface="Aref Ruqaa" panose="02000503000000000000" pitchFamily="2" charset="-78"/>
              </a:rPr>
            </a:br>
            <a:br>
              <a:rPr lang="en-US" dirty="0">
                <a:solidFill>
                  <a:schemeClr val="accent2">
                    <a:lumMod val="90000"/>
                  </a:schemeClr>
                </a:solidFill>
                <a:effectLst/>
              </a:rPr>
            </a:br>
            <a:endParaRPr lang="en-US" dirty="0">
              <a:solidFill>
                <a:schemeClr val="accent2">
                  <a:lumMod val="90000"/>
                </a:schemeClr>
              </a:solidFill>
            </a:endParaRPr>
          </a:p>
        </p:txBody>
      </p:sp>
      <p:sp>
        <p:nvSpPr>
          <p:cNvPr id="17" name="Title 5">
            <a:extLst>
              <a:ext uri="{FF2B5EF4-FFF2-40B4-BE49-F238E27FC236}">
                <a16:creationId xmlns:a16="http://schemas.microsoft.com/office/drawing/2014/main" id="{B852B3A5-D3BA-842D-61EC-59F60523312F}"/>
              </a:ext>
            </a:extLst>
          </p:cNvPr>
          <p:cNvSpPr txBox="1">
            <a:spLocks/>
          </p:cNvSpPr>
          <p:nvPr/>
        </p:nvSpPr>
        <p:spPr>
          <a:xfrm>
            <a:off x="4572000" y="1313759"/>
            <a:ext cx="10269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80000"/>
              </a:lnSpc>
              <a:spcBef>
                <a:spcPts val="0"/>
              </a:spcBef>
              <a:spcAft>
                <a:spcPts val="0"/>
              </a:spcAft>
              <a:buClr>
                <a:schemeClr val="lt1"/>
              </a:buClr>
              <a:buSzPts val="3000"/>
              <a:buFont typeface="Aref Ruqaa"/>
              <a:buNone/>
              <a:defRPr sz="3700" b="1" i="0" u="none" strike="noStrike" cap="none">
                <a:solidFill>
                  <a:schemeClr val="accent1"/>
                </a:solidFill>
                <a:latin typeface="Aref Ruqaa"/>
                <a:ea typeface="Aref Ruqaa"/>
                <a:cs typeface="Aref Ruqaa"/>
                <a:sym typeface="Aref Ruqaa"/>
              </a:defRPr>
            </a:lvl1pPr>
            <a:lvl2pPr marR="0" lvl="1"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2pPr>
            <a:lvl3pPr marR="0" lvl="2"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3pPr>
            <a:lvl4pPr marR="0" lvl="3"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4pPr>
            <a:lvl5pPr marR="0" lvl="4"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5pPr>
            <a:lvl6pPr marR="0" lvl="5"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6pPr>
            <a:lvl7pPr marR="0" lvl="6"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7pPr>
            <a:lvl8pPr marR="0" lvl="7"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8pPr>
            <a:lvl9pPr marR="0" lvl="8"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9pPr>
          </a:lstStyle>
          <a:p>
            <a:r>
              <a:rPr lang="en-US" dirty="0"/>
              <a:t>2</a:t>
            </a:r>
          </a:p>
        </p:txBody>
      </p:sp>
      <p:sp>
        <p:nvSpPr>
          <p:cNvPr id="23" name="Subtitle 9">
            <a:extLst>
              <a:ext uri="{FF2B5EF4-FFF2-40B4-BE49-F238E27FC236}">
                <a16:creationId xmlns:a16="http://schemas.microsoft.com/office/drawing/2014/main" id="{EBD3F923-A2A5-4C0F-8F7F-218A682C1CD1}"/>
              </a:ext>
            </a:extLst>
          </p:cNvPr>
          <p:cNvSpPr txBox="1">
            <a:spLocks/>
          </p:cNvSpPr>
          <p:nvPr/>
        </p:nvSpPr>
        <p:spPr>
          <a:xfrm>
            <a:off x="1606956" y="1217784"/>
            <a:ext cx="23097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200" b="1" i="0" u="none" strike="noStrike" cap="none">
                <a:solidFill>
                  <a:schemeClr val="dk1"/>
                </a:solidFill>
                <a:latin typeface="Aref Ruqaa"/>
                <a:ea typeface="Aref Ruqaa"/>
                <a:cs typeface="Aref Ruqaa"/>
                <a:sym typeface="Aref Ruqaa"/>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r>
              <a:rPr lang="en-US" sz="1800" dirty="0">
                <a:solidFill>
                  <a:schemeClr val="accent2">
                    <a:lumMod val="90000"/>
                  </a:schemeClr>
                </a:solidFill>
                <a:latin typeface="Aref Ruqaa" panose="02000503000000000000" pitchFamily="2" charset="-78"/>
                <a:ea typeface="Aref Ruqaa" panose="02000503000000000000" pitchFamily="2" charset="-78"/>
                <a:cs typeface="Aref Ruqaa" panose="02000503000000000000" pitchFamily="2" charset="-78"/>
              </a:rPr>
              <a:t>Encapsulation</a:t>
            </a:r>
            <a:endParaRPr lang="en-US" dirty="0">
              <a:solidFill>
                <a:schemeClr val="accent2">
                  <a:lumMod val="90000"/>
                </a:schemeClr>
              </a:solidFill>
            </a:endParaRPr>
          </a:p>
        </p:txBody>
      </p:sp>
      <p:pic>
        <p:nvPicPr>
          <p:cNvPr id="3" name="Picture 2">
            <a:extLst>
              <a:ext uri="{FF2B5EF4-FFF2-40B4-BE49-F238E27FC236}">
                <a16:creationId xmlns:a16="http://schemas.microsoft.com/office/drawing/2014/main" id="{608DF476-DE76-81AB-F9C6-BDB9BA57EE0B}"/>
              </a:ext>
            </a:extLst>
          </p:cNvPr>
          <p:cNvPicPr>
            <a:picLocks noChangeAspect="1"/>
          </p:cNvPicPr>
          <p:nvPr/>
        </p:nvPicPr>
        <p:blipFill>
          <a:blip r:embed="rId2"/>
          <a:stretch>
            <a:fillRect/>
          </a:stretch>
        </p:blipFill>
        <p:spPr>
          <a:xfrm>
            <a:off x="1151135" y="1790484"/>
            <a:ext cx="3333979" cy="3151092"/>
          </a:xfrm>
          <a:prstGeom prst="rect">
            <a:avLst/>
          </a:prstGeom>
        </p:spPr>
      </p:pic>
      <p:pic>
        <p:nvPicPr>
          <p:cNvPr id="5" name="Picture 4">
            <a:extLst>
              <a:ext uri="{FF2B5EF4-FFF2-40B4-BE49-F238E27FC236}">
                <a16:creationId xmlns:a16="http://schemas.microsoft.com/office/drawing/2014/main" id="{CB78AB4C-5D5D-772B-84CA-D7D37E2C4B3B}"/>
              </a:ext>
            </a:extLst>
          </p:cNvPr>
          <p:cNvPicPr>
            <a:picLocks noChangeAspect="1"/>
          </p:cNvPicPr>
          <p:nvPr/>
        </p:nvPicPr>
        <p:blipFill>
          <a:blip r:embed="rId3"/>
          <a:stretch>
            <a:fillRect/>
          </a:stretch>
        </p:blipFill>
        <p:spPr>
          <a:xfrm>
            <a:off x="5140457" y="1761359"/>
            <a:ext cx="2788995" cy="3288427"/>
          </a:xfrm>
          <a:prstGeom prst="rect">
            <a:avLst/>
          </a:prstGeom>
        </p:spPr>
      </p:pic>
    </p:spTree>
    <p:extLst>
      <p:ext uri="{BB962C8B-B14F-4D97-AF65-F5344CB8AC3E}">
        <p14:creationId xmlns:p14="http://schemas.microsoft.com/office/powerpoint/2010/main" val="1751114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1000"/>
                                        <p:tgtEl>
                                          <p:spTgt spid="3"/>
                                        </p:tgtEl>
                                      </p:cBhvr>
                                    </p:animEffect>
                                    <p:anim calcmode="lin" valueType="num">
                                      <p:cBhvr>
                                        <p:cTn id="16" dur="1000" fill="hold"/>
                                        <p:tgtEl>
                                          <p:spTgt spid="3"/>
                                        </p:tgtEl>
                                        <p:attrNameLst>
                                          <p:attrName>ppt_x</p:attrName>
                                        </p:attrNameLst>
                                      </p:cBhvr>
                                      <p:tavLst>
                                        <p:tav tm="0">
                                          <p:val>
                                            <p:strVal val="#ppt_x"/>
                                          </p:val>
                                        </p:tav>
                                        <p:tav tm="100000">
                                          <p:val>
                                            <p:strVal val="#ppt_x"/>
                                          </p:val>
                                        </p:tav>
                                      </p:tavLst>
                                    </p:anim>
                                    <p:anim calcmode="lin" valueType="num">
                                      <p:cBhvr>
                                        <p:cTn id="1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xEl>
                                              <p:pRg st="0" end="0"/>
                                            </p:txEl>
                                          </p:spTgt>
                                        </p:tgtEl>
                                        <p:attrNameLst>
                                          <p:attrName>style.visibility</p:attrName>
                                        </p:attrNameLst>
                                      </p:cBhvr>
                                      <p:to>
                                        <p:strVal val="visible"/>
                                      </p:to>
                                    </p:set>
                                    <p:animEffect transition="in" filter="fade">
                                      <p:cBhvr>
                                        <p:cTn id="22" dur="1000"/>
                                        <p:tgtEl>
                                          <p:spTgt spid="10">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1000"/>
                                        <p:tgtEl>
                                          <p:spTgt spid="5"/>
                                        </p:tgtEl>
                                      </p:cBhvr>
                                    </p:animEffect>
                                    <p:anim calcmode="lin" valueType="num">
                                      <p:cBhvr>
                                        <p:cTn id="31" dur="1000" fill="hold"/>
                                        <p:tgtEl>
                                          <p:spTgt spid="5"/>
                                        </p:tgtEl>
                                        <p:attrNameLst>
                                          <p:attrName>ppt_x</p:attrName>
                                        </p:attrNameLst>
                                      </p:cBhvr>
                                      <p:tavLst>
                                        <p:tav tm="0">
                                          <p:val>
                                            <p:strVal val="#ppt_x"/>
                                          </p:val>
                                        </p:tav>
                                        <p:tav tm="100000">
                                          <p:val>
                                            <p:strVal val="#ppt_x"/>
                                          </p:val>
                                        </p:tav>
                                      </p:tavLst>
                                    </p:anim>
                                    <p:anim calcmode="lin" valueType="num">
                                      <p:cBhvr>
                                        <p:cTn id="3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build="p"/>
      <p:bldP spid="17" grpId="0"/>
      <p:bldP spid="2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C832EF2-B329-27B2-9D1E-A6A501571B28}"/>
              </a:ext>
            </a:extLst>
          </p:cNvPr>
          <p:cNvSpPr>
            <a:spLocks noGrp="1"/>
          </p:cNvSpPr>
          <p:nvPr>
            <p:ph type="title"/>
          </p:nvPr>
        </p:nvSpPr>
        <p:spPr>
          <a:xfrm>
            <a:off x="637685" y="287693"/>
            <a:ext cx="1026900" cy="447600"/>
          </a:xfrm>
        </p:spPr>
        <p:txBody>
          <a:bodyPr/>
          <a:lstStyle/>
          <a:p>
            <a:r>
              <a:rPr lang="en-US" dirty="0"/>
              <a:t>3</a:t>
            </a:r>
          </a:p>
        </p:txBody>
      </p:sp>
      <p:sp>
        <p:nvSpPr>
          <p:cNvPr id="10" name="Subtitle 9">
            <a:extLst>
              <a:ext uri="{FF2B5EF4-FFF2-40B4-BE49-F238E27FC236}">
                <a16:creationId xmlns:a16="http://schemas.microsoft.com/office/drawing/2014/main" id="{46CDF597-AFC7-DC00-7907-5136A243F4DB}"/>
              </a:ext>
            </a:extLst>
          </p:cNvPr>
          <p:cNvSpPr>
            <a:spLocks noGrp="1"/>
          </p:cNvSpPr>
          <p:nvPr>
            <p:ph type="subTitle" idx="8"/>
          </p:nvPr>
        </p:nvSpPr>
        <p:spPr>
          <a:xfrm>
            <a:off x="5654568" y="115761"/>
            <a:ext cx="2482164" cy="572700"/>
          </a:xfrm>
        </p:spPr>
        <p:txBody>
          <a:bodyPr/>
          <a:lstStyle/>
          <a:p>
            <a:r>
              <a:rPr lang="en-US" sz="2000" dirty="0">
                <a:solidFill>
                  <a:schemeClr val="accent2">
                    <a:lumMod val="90000"/>
                  </a:schemeClr>
                </a:solidFill>
                <a:latin typeface="Aref Ruqaa" panose="02000503000000000000" pitchFamily="2" charset="-78"/>
                <a:cs typeface="Aref Ruqaa" panose="02000503000000000000" pitchFamily="2" charset="-78"/>
              </a:rPr>
              <a:t>Polymorphism</a:t>
            </a:r>
            <a:endParaRPr lang="en-US" dirty="0">
              <a:solidFill>
                <a:schemeClr val="accent2">
                  <a:lumMod val="90000"/>
                </a:schemeClr>
              </a:solidFill>
            </a:endParaRPr>
          </a:p>
        </p:txBody>
      </p:sp>
      <p:sp>
        <p:nvSpPr>
          <p:cNvPr id="17" name="Title 5">
            <a:extLst>
              <a:ext uri="{FF2B5EF4-FFF2-40B4-BE49-F238E27FC236}">
                <a16:creationId xmlns:a16="http://schemas.microsoft.com/office/drawing/2014/main" id="{B852B3A5-D3BA-842D-61EC-59F60523312F}"/>
              </a:ext>
            </a:extLst>
          </p:cNvPr>
          <p:cNvSpPr txBox="1">
            <a:spLocks/>
          </p:cNvSpPr>
          <p:nvPr/>
        </p:nvSpPr>
        <p:spPr>
          <a:xfrm>
            <a:off x="4572000" y="240861"/>
            <a:ext cx="10269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80000"/>
              </a:lnSpc>
              <a:spcBef>
                <a:spcPts val="0"/>
              </a:spcBef>
              <a:spcAft>
                <a:spcPts val="0"/>
              </a:spcAft>
              <a:buClr>
                <a:schemeClr val="lt1"/>
              </a:buClr>
              <a:buSzPts val="3000"/>
              <a:buFont typeface="Aref Ruqaa"/>
              <a:buNone/>
              <a:defRPr sz="3700" b="1" i="0" u="none" strike="noStrike" cap="none">
                <a:solidFill>
                  <a:schemeClr val="accent1"/>
                </a:solidFill>
                <a:latin typeface="Aref Ruqaa"/>
                <a:ea typeface="Aref Ruqaa"/>
                <a:cs typeface="Aref Ruqaa"/>
                <a:sym typeface="Aref Ruqaa"/>
              </a:defRPr>
            </a:lvl1pPr>
            <a:lvl2pPr marR="0" lvl="1"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2pPr>
            <a:lvl3pPr marR="0" lvl="2"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3pPr>
            <a:lvl4pPr marR="0" lvl="3"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4pPr>
            <a:lvl5pPr marR="0" lvl="4"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5pPr>
            <a:lvl6pPr marR="0" lvl="5"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6pPr>
            <a:lvl7pPr marR="0" lvl="6"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7pPr>
            <a:lvl8pPr marR="0" lvl="7"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8pPr>
            <a:lvl9pPr marR="0" lvl="8"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9pPr>
          </a:lstStyle>
          <a:p>
            <a:r>
              <a:rPr lang="en-US" dirty="0"/>
              <a:t>4</a:t>
            </a:r>
          </a:p>
        </p:txBody>
      </p:sp>
      <p:sp>
        <p:nvSpPr>
          <p:cNvPr id="23" name="Subtitle 9">
            <a:extLst>
              <a:ext uri="{FF2B5EF4-FFF2-40B4-BE49-F238E27FC236}">
                <a16:creationId xmlns:a16="http://schemas.microsoft.com/office/drawing/2014/main" id="{EBD3F923-A2A5-4C0F-8F7F-218A682C1CD1}"/>
              </a:ext>
            </a:extLst>
          </p:cNvPr>
          <p:cNvSpPr txBox="1">
            <a:spLocks/>
          </p:cNvSpPr>
          <p:nvPr/>
        </p:nvSpPr>
        <p:spPr>
          <a:xfrm>
            <a:off x="1606956" y="142403"/>
            <a:ext cx="23097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200" b="1" i="0" u="none" strike="noStrike" cap="none">
                <a:solidFill>
                  <a:schemeClr val="dk1"/>
                </a:solidFill>
                <a:latin typeface="Aref Ruqaa"/>
                <a:ea typeface="Aref Ruqaa"/>
                <a:cs typeface="Aref Ruqaa"/>
                <a:sym typeface="Aref Ruqaa"/>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r>
              <a:rPr lang="en-US" sz="1800" dirty="0">
                <a:solidFill>
                  <a:schemeClr val="accent2">
                    <a:lumMod val="90000"/>
                  </a:schemeClr>
                </a:solidFill>
                <a:latin typeface="Aref Ruqaa" panose="02000503000000000000" pitchFamily="2" charset="-78"/>
                <a:ea typeface="Aref Ruqaa" panose="02000503000000000000" pitchFamily="2" charset="-78"/>
                <a:cs typeface="Aref Ruqaa" panose="02000503000000000000" pitchFamily="2" charset="-78"/>
              </a:rPr>
              <a:t>Inheritance</a:t>
            </a:r>
            <a:endParaRPr lang="en-US" dirty="0">
              <a:solidFill>
                <a:schemeClr val="accent2">
                  <a:lumMod val="90000"/>
                </a:schemeClr>
              </a:solidFill>
            </a:endParaRPr>
          </a:p>
        </p:txBody>
      </p:sp>
      <p:pic>
        <p:nvPicPr>
          <p:cNvPr id="3" name="Picture 2">
            <a:extLst>
              <a:ext uri="{FF2B5EF4-FFF2-40B4-BE49-F238E27FC236}">
                <a16:creationId xmlns:a16="http://schemas.microsoft.com/office/drawing/2014/main" id="{5F9C84D1-0726-0DC3-484D-5ECFB34239E6}"/>
              </a:ext>
            </a:extLst>
          </p:cNvPr>
          <p:cNvPicPr>
            <a:picLocks noChangeAspect="1"/>
          </p:cNvPicPr>
          <p:nvPr/>
        </p:nvPicPr>
        <p:blipFill>
          <a:blip r:embed="rId2"/>
          <a:stretch>
            <a:fillRect/>
          </a:stretch>
        </p:blipFill>
        <p:spPr>
          <a:xfrm>
            <a:off x="695735" y="833751"/>
            <a:ext cx="3876265" cy="3633713"/>
          </a:xfrm>
          <a:prstGeom prst="rect">
            <a:avLst/>
          </a:prstGeom>
        </p:spPr>
      </p:pic>
      <p:pic>
        <p:nvPicPr>
          <p:cNvPr id="9" name="Picture 8">
            <a:extLst>
              <a:ext uri="{FF2B5EF4-FFF2-40B4-BE49-F238E27FC236}">
                <a16:creationId xmlns:a16="http://schemas.microsoft.com/office/drawing/2014/main" id="{E5476B31-1E37-6F45-CAAF-2DCBF0CB4ED3}"/>
              </a:ext>
            </a:extLst>
          </p:cNvPr>
          <p:cNvPicPr>
            <a:picLocks noChangeAspect="1"/>
          </p:cNvPicPr>
          <p:nvPr/>
        </p:nvPicPr>
        <p:blipFill>
          <a:blip r:embed="rId3"/>
          <a:stretch>
            <a:fillRect/>
          </a:stretch>
        </p:blipFill>
        <p:spPr>
          <a:xfrm>
            <a:off x="5204112" y="735293"/>
            <a:ext cx="3129613" cy="4246945"/>
          </a:xfrm>
          <a:prstGeom prst="rect">
            <a:avLst/>
          </a:prstGeom>
        </p:spPr>
      </p:pic>
    </p:spTree>
    <p:extLst>
      <p:ext uri="{BB962C8B-B14F-4D97-AF65-F5344CB8AC3E}">
        <p14:creationId xmlns:p14="http://schemas.microsoft.com/office/powerpoint/2010/main" val="4073733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xEl>
                                              <p:pRg st="0" end="0"/>
                                            </p:txEl>
                                          </p:spTgt>
                                        </p:tgtEl>
                                        <p:attrNameLst>
                                          <p:attrName>style.visibility</p:attrName>
                                        </p:attrNameLst>
                                      </p:cBhvr>
                                      <p:to>
                                        <p:strVal val="visible"/>
                                      </p:to>
                                    </p:set>
                                    <p:animEffect transition="in" filter="fade">
                                      <p:cBhvr>
                                        <p:cTn id="22" dur="500"/>
                                        <p:tgtEl>
                                          <p:spTgt spid="10">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childTnLst>
                          </p:cTn>
                        </p:par>
                      </p:childTnLst>
                    </p:cTn>
                  </p:par>
                  <p:par>
                    <p:cTn id="26" fill="hold">
                      <p:stCondLst>
                        <p:cond delay="indefinite"/>
                      </p:stCondLst>
                      <p:childTnLst>
                        <p:par>
                          <p:cTn id="27" fill="hold">
                            <p:stCondLst>
                              <p:cond delay="0"/>
                            </p:stCondLst>
                            <p:childTnLst>
                              <p:par>
                                <p:cTn id="28" presetID="53" presetClass="entr" presetSubtype="16"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p:cTn id="30" dur="500" fill="hold"/>
                                        <p:tgtEl>
                                          <p:spTgt spid="9"/>
                                        </p:tgtEl>
                                        <p:attrNameLst>
                                          <p:attrName>ppt_w</p:attrName>
                                        </p:attrNameLst>
                                      </p:cBhvr>
                                      <p:tavLst>
                                        <p:tav tm="0">
                                          <p:val>
                                            <p:fltVal val="0"/>
                                          </p:val>
                                        </p:tav>
                                        <p:tav tm="100000">
                                          <p:val>
                                            <p:strVal val="#ppt_w"/>
                                          </p:val>
                                        </p:tav>
                                      </p:tavLst>
                                    </p:anim>
                                    <p:anim calcmode="lin" valueType="num">
                                      <p:cBhvr>
                                        <p:cTn id="31" dur="500" fill="hold"/>
                                        <p:tgtEl>
                                          <p:spTgt spid="9"/>
                                        </p:tgtEl>
                                        <p:attrNameLst>
                                          <p:attrName>ppt_h</p:attrName>
                                        </p:attrNameLst>
                                      </p:cBhvr>
                                      <p:tavLst>
                                        <p:tav tm="0">
                                          <p:val>
                                            <p:fltVal val="0"/>
                                          </p:val>
                                        </p:tav>
                                        <p:tav tm="100000">
                                          <p:val>
                                            <p:strVal val="#ppt_h"/>
                                          </p:val>
                                        </p:tav>
                                      </p:tavLst>
                                    </p:anim>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build="p"/>
      <p:bldP spid="17" grpId="0"/>
      <p:bldP spid="2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2425800" y="1745138"/>
            <a:ext cx="4292400" cy="155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Types</a:t>
            </a:r>
          </a:p>
        </p:txBody>
      </p:sp>
      <p:sp>
        <p:nvSpPr>
          <p:cNvPr id="1298" name="Google Shape;1298;p34"/>
          <p:cNvSpPr txBox="1">
            <a:spLocks noGrp="1"/>
          </p:cNvSpPr>
          <p:nvPr>
            <p:ph type="title" idx="2"/>
          </p:nvPr>
        </p:nvSpPr>
        <p:spPr>
          <a:xfrm>
            <a:off x="3787200" y="76810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25278-BE24-C830-0D45-79E723547B4B}"/>
              </a:ext>
            </a:extLst>
          </p:cNvPr>
          <p:cNvSpPr>
            <a:spLocks noGrp="1"/>
          </p:cNvSpPr>
          <p:nvPr>
            <p:ph type="title"/>
          </p:nvPr>
        </p:nvSpPr>
        <p:spPr/>
        <p:txBody>
          <a:bodyPr/>
          <a:lstStyle/>
          <a:p>
            <a:r>
              <a:rPr lang="en-US" sz="2800" dirty="0">
                <a:solidFill>
                  <a:schemeClr val="accent2">
                    <a:lumMod val="90000"/>
                  </a:schemeClr>
                </a:solidFill>
              </a:rPr>
              <a:t>Some Shorthand </a:t>
            </a:r>
            <a:r>
              <a:rPr lang="en-US" sz="2800" b="0" i="0" dirty="0">
                <a:solidFill>
                  <a:schemeClr val="accent2">
                    <a:lumMod val="90000"/>
                  </a:schemeClr>
                </a:solidFill>
                <a:effectLst/>
                <a:latin typeface="-apple-system"/>
              </a:rPr>
              <a:t>notations</a:t>
            </a:r>
            <a:r>
              <a:rPr lang="en-US" sz="2800" dirty="0">
                <a:solidFill>
                  <a:schemeClr val="accent2">
                    <a:lumMod val="90000"/>
                  </a:schemeClr>
                </a:solidFill>
              </a:rPr>
              <a:t> in Dart</a:t>
            </a:r>
          </a:p>
        </p:txBody>
      </p:sp>
      <p:pic>
        <p:nvPicPr>
          <p:cNvPr id="7" name="Picture 6">
            <a:extLst>
              <a:ext uri="{FF2B5EF4-FFF2-40B4-BE49-F238E27FC236}">
                <a16:creationId xmlns:a16="http://schemas.microsoft.com/office/drawing/2014/main" id="{D6997A43-A2D2-26F3-4E50-B93818844754}"/>
              </a:ext>
            </a:extLst>
          </p:cNvPr>
          <p:cNvPicPr>
            <a:picLocks noChangeAspect="1"/>
          </p:cNvPicPr>
          <p:nvPr/>
        </p:nvPicPr>
        <p:blipFill>
          <a:blip r:embed="rId3"/>
          <a:stretch>
            <a:fillRect/>
          </a:stretch>
        </p:blipFill>
        <p:spPr>
          <a:xfrm>
            <a:off x="1734577" y="1066586"/>
            <a:ext cx="5337899" cy="3680750"/>
          </a:xfrm>
          <a:prstGeom prst="rect">
            <a:avLst/>
          </a:prstGeom>
        </p:spPr>
      </p:pic>
    </p:spTree>
    <p:extLst>
      <p:ext uri="{BB962C8B-B14F-4D97-AF65-F5344CB8AC3E}">
        <p14:creationId xmlns:p14="http://schemas.microsoft.com/office/powerpoint/2010/main" val="88101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anim calcmode="lin" valueType="num">
                                      <p:cBhvr>
                                        <p:cTn id="26" dur="1000" fill="hold"/>
                                        <p:tgtEl>
                                          <p:spTgt spid="7"/>
                                        </p:tgtEl>
                                        <p:attrNameLst>
                                          <p:attrName>ppt_x</p:attrName>
                                        </p:attrNameLst>
                                      </p:cBhvr>
                                      <p:tavLst>
                                        <p:tav tm="0">
                                          <p:val>
                                            <p:strVal val="#ppt_x"/>
                                          </p:val>
                                        </p:tav>
                                        <p:tav tm="100000">
                                          <p:val>
                                            <p:strVal val="#ppt_x"/>
                                          </p:val>
                                        </p:tav>
                                      </p:tavLst>
                                    </p:anim>
                                    <p:anim calcmode="lin" valueType="num">
                                      <p:cBhvr>
                                        <p:cTn id="27"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3F1306-D89F-B24C-1398-56C188C1A8E7}"/>
              </a:ext>
            </a:extLst>
          </p:cNvPr>
          <p:cNvPicPr>
            <a:picLocks noChangeAspect="1"/>
          </p:cNvPicPr>
          <p:nvPr/>
        </p:nvPicPr>
        <p:blipFill>
          <a:blip r:embed="rId2"/>
          <a:stretch>
            <a:fillRect/>
          </a:stretch>
        </p:blipFill>
        <p:spPr>
          <a:xfrm>
            <a:off x="1064616" y="498191"/>
            <a:ext cx="7014767" cy="3959507"/>
          </a:xfrm>
          <a:prstGeom prst="rect">
            <a:avLst/>
          </a:prstGeom>
        </p:spPr>
      </p:pic>
    </p:spTree>
    <p:extLst>
      <p:ext uri="{BB962C8B-B14F-4D97-AF65-F5344CB8AC3E}">
        <p14:creationId xmlns:p14="http://schemas.microsoft.com/office/powerpoint/2010/main" val="3300359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1747227" y="2341603"/>
            <a:ext cx="5923961" cy="1757082"/>
          </a:xfrm>
          <a:prstGeom prst="rect">
            <a:avLst/>
          </a:prstGeom>
        </p:spPr>
        <p:txBody>
          <a:bodyPr spcFirstLastPara="1" wrap="square" lIns="91425" tIns="91425" rIns="91425" bIns="91425" anchor="b" anchorCtr="0">
            <a:noAutofit/>
          </a:bodyPr>
          <a:lstStyle/>
          <a:p>
            <a:r>
              <a:rPr lang="en-US" dirty="0"/>
              <a:t>Asynchronous  Programming</a:t>
            </a:r>
            <a:br>
              <a:rPr lang="en-US" dirty="0"/>
            </a:br>
            <a:endParaRPr lang="en-US" dirty="0"/>
          </a:p>
        </p:txBody>
      </p:sp>
      <p:sp>
        <p:nvSpPr>
          <p:cNvPr id="1298" name="Google Shape;1298;p34"/>
          <p:cNvSpPr txBox="1">
            <a:spLocks noGrp="1"/>
          </p:cNvSpPr>
          <p:nvPr>
            <p:ph type="title" idx="2"/>
          </p:nvPr>
        </p:nvSpPr>
        <p:spPr>
          <a:xfrm>
            <a:off x="3787200" y="76810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Tree>
    <p:extLst>
      <p:ext uri="{BB962C8B-B14F-4D97-AF65-F5344CB8AC3E}">
        <p14:creationId xmlns:p14="http://schemas.microsoft.com/office/powerpoint/2010/main" val="9489081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3DB0C-E30B-79FA-B6DD-BE05E9D0C360}"/>
              </a:ext>
            </a:extLst>
          </p:cNvPr>
          <p:cNvSpPr>
            <a:spLocks noGrp="1"/>
          </p:cNvSpPr>
          <p:nvPr>
            <p:ph type="title"/>
          </p:nvPr>
        </p:nvSpPr>
        <p:spPr>
          <a:xfrm>
            <a:off x="1624263" y="1660358"/>
            <a:ext cx="5837894" cy="827028"/>
          </a:xfrm>
        </p:spPr>
        <p:txBody>
          <a:bodyPr>
            <a:noAutofit/>
          </a:bodyPr>
          <a:lstStyle/>
          <a:p>
            <a:pPr algn="l">
              <a:lnSpc>
                <a:spcPct val="100000"/>
              </a:lnSpc>
              <a:spcAft>
                <a:spcPts val="1200"/>
              </a:spcAft>
            </a:pPr>
            <a:r>
              <a:rPr lang="en-US" sz="1800" b="0" dirty="0"/>
              <a:t>In simple,  future represent that data will be available</a:t>
            </a:r>
            <a:br>
              <a:rPr lang="en-US" sz="1800" b="0" dirty="0"/>
            </a:br>
            <a:r>
              <a:rPr lang="en-US" sz="1800" b="0" dirty="0"/>
              <a:t>after period of time (in future)</a:t>
            </a:r>
          </a:p>
        </p:txBody>
      </p:sp>
      <p:sp>
        <p:nvSpPr>
          <p:cNvPr id="3" name="Title 2">
            <a:extLst>
              <a:ext uri="{FF2B5EF4-FFF2-40B4-BE49-F238E27FC236}">
                <a16:creationId xmlns:a16="http://schemas.microsoft.com/office/drawing/2014/main" id="{3C2D2040-6502-2D58-B51B-2D90D8C7CF0B}"/>
              </a:ext>
            </a:extLst>
          </p:cNvPr>
          <p:cNvSpPr>
            <a:spLocks noGrp="1"/>
          </p:cNvSpPr>
          <p:nvPr>
            <p:ph type="title" idx="2"/>
          </p:nvPr>
        </p:nvSpPr>
        <p:spPr>
          <a:xfrm>
            <a:off x="1556716" y="1016545"/>
            <a:ext cx="5746453" cy="706251"/>
          </a:xfrm>
        </p:spPr>
        <p:txBody>
          <a:bodyPr/>
          <a:lstStyle/>
          <a:p>
            <a:pPr algn="l"/>
            <a:r>
              <a:rPr lang="en-US" sz="2400" dirty="0">
                <a:solidFill>
                  <a:schemeClr val="dk1"/>
                </a:solidFill>
              </a:rPr>
              <a:t>Future</a:t>
            </a:r>
          </a:p>
        </p:txBody>
      </p:sp>
    </p:spTree>
    <p:extLst>
      <p:ext uri="{BB962C8B-B14F-4D97-AF65-F5344CB8AC3E}">
        <p14:creationId xmlns:p14="http://schemas.microsoft.com/office/powerpoint/2010/main" val="3427500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ppt_x"/>
                                          </p:val>
                                        </p:tav>
                                        <p:tav tm="100000">
                                          <p:val>
                                            <p:strVal val="#ppt_x"/>
                                          </p:val>
                                        </p:tav>
                                      </p:tavLst>
                                    </p:anim>
                                    <p:anim calcmode="lin" valueType="num">
                                      <p:cBhvr additive="base">
                                        <p:cTn id="15"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3DB0C-E30B-79FA-B6DD-BE05E9D0C360}"/>
              </a:ext>
            </a:extLst>
          </p:cNvPr>
          <p:cNvSpPr>
            <a:spLocks noGrp="1"/>
          </p:cNvSpPr>
          <p:nvPr>
            <p:ph type="title"/>
          </p:nvPr>
        </p:nvSpPr>
        <p:spPr>
          <a:xfrm>
            <a:off x="1660130" y="1447801"/>
            <a:ext cx="5295841" cy="930728"/>
          </a:xfrm>
        </p:spPr>
        <p:txBody>
          <a:bodyPr>
            <a:noAutofit/>
          </a:bodyPr>
          <a:lstStyle/>
          <a:p>
            <a:pPr algn="l">
              <a:lnSpc>
                <a:spcPct val="100000"/>
              </a:lnSpc>
              <a:spcAft>
                <a:spcPts val="1200"/>
              </a:spcAft>
            </a:pPr>
            <a:r>
              <a:rPr lang="en-US" sz="1800" b="0" dirty="0"/>
              <a:t>Don’t move from this part until execute this function</a:t>
            </a:r>
          </a:p>
        </p:txBody>
      </p:sp>
      <p:sp>
        <p:nvSpPr>
          <p:cNvPr id="3" name="Title 2">
            <a:extLst>
              <a:ext uri="{FF2B5EF4-FFF2-40B4-BE49-F238E27FC236}">
                <a16:creationId xmlns:a16="http://schemas.microsoft.com/office/drawing/2014/main" id="{3C2D2040-6502-2D58-B51B-2D90D8C7CF0B}"/>
              </a:ext>
            </a:extLst>
          </p:cNvPr>
          <p:cNvSpPr>
            <a:spLocks noGrp="1"/>
          </p:cNvSpPr>
          <p:nvPr>
            <p:ph type="title" idx="2"/>
          </p:nvPr>
        </p:nvSpPr>
        <p:spPr>
          <a:xfrm>
            <a:off x="1556716" y="1016545"/>
            <a:ext cx="5746453" cy="706251"/>
          </a:xfrm>
        </p:spPr>
        <p:txBody>
          <a:bodyPr/>
          <a:lstStyle/>
          <a:p>
            <a:pPr algn="l"/>
            <a:r>
              <a:rPr lang="en-US" sz="2000" dirty="0"/>
              <a:t>Asynchronous  Programming</a:t>
            </a:r>
            <a:br>
              <a:rPr lang="en-US" sz="2000" dirty="0"/>
            </a:br>
            <a:endParaRPr lang="en-US" sz="1600" dirty="0"/>
          </a:p>
        </p:txBody>
      </p:sp>
    </p:spTree>
    <p:extLst>
      <p:ext uri="{BB962C8B-B14F-4D97-AF65-F5344CB8AC3E}">
        <p14:creationId xmlns:p14="http://schemas.microsoft.com/office/powerpoint/2010/main" val="226958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ppt_x"/>
                                          </p:val>
                                        </p:tav>
                                        <p:tav tm="100000">
                                          <p:val>
                                            <p:strVal val="#ppt_x"/>
                                          </p:val>
                                        </p:tav>
                                      </p:tavLst>
                                    </p:anim>
                                    <p:anim calcmode="lin" valueType="num">
                                      <p:cBhvr additive="base">
                                        <p:cTn id="15"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244E19B3-D53C-E779-0DA5-F097A9EEEE16}"/>
              </a:ext>
            </a:extLst>
          </p:cNvPr>
          <p:cNvSpPr>
            <a:spLocks noGrp="1"/>
          </p:cNvSpPr>
          <p:nvPr>
            <p:ph type="title" idx="15"/>
          </p:nvPr>
        </p:nvSpPr>
        <p:spPr>
          <a:xfrm>
            <a:off x="720000" y="445025"/>
            <a:ext cx="7704000" cy="532186"/>
          </a:xfrm>
        </p:spPr>
        <p:txBody>
          <a:bodyPr/>
          <a:lstStyle/>
          <a:p>
            <a:r>
              <a:rPr lang="en-US" sz="3600" dirty="0"/>
              <a:t>Asynchronous  Programming</a:t>
            </a:r>
            <a:br>
              <a:rPr lang="en-US" sz="3600" dirty="0"/>
            </a:br>
            <a:endParaRPr lang="en-US" sz="2800" dirty="0"/>
          </a:p>
        </p:txBody>
      </p:sp>
      <p:pic>
        <p:nvPicPr>
          <p:cNvPr id="21" name="Picture 20">
            <a:extLst>
              <a:ext uri="{FF2B5EF4-FFF2-40B4-BE49-F238E27FC236}">
                <a16:creationId xmlns:a16="http://schemas.microsoft.com/office/drawing/2014/main" id="{ADC82E59-784F-8B82-D8B5-5723E6F0ED4B}"/>
              </a:ext>
            </a:extLst>
          </p:cNvPr>
          <p:cNvPicPr>
            <a:picLocks noChangeAspect="1"/>
          </p:cNvPicPr>
          <p:nvPr/>
        </p:nvPicPr>
        <p:blipFill>
          <a:blip r:embed="rId2"/>
          <a:stretch>
            <a:fillRect/>
          </a:stretch>
        </p:blipFill>
        <p:spPr>
          <a:xfrm>
            <a:off x="1815884" y="1248912"/>
            <a:ext cx="5631939" cy="3449563"/>
          </a:xfrm>
          <a:prstGeom prst="rect">
            <a:avLst/>
          </a:prstGeom>
        </p:spPr>
      </p:pic>
    </p:spTree>
    <p:extLst>
      <p:ext uri="{BB962C8B-B14F-4D97-AF65-F5344CB8AC3E}">
        <p14:creationId xmlns:p14="http://schemas.microsoft.com/office/powerpoint/2010/main" val="1111866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B340F6-88AD-2F0D-F026-AEB92A51A7A4}"/>
              </a:ext>
            </a:extLst>
          </p:cNvPr>
          <p:cNvPicPr>
            <a:picLocks noChangeAspect="1"/>
          </p:cNvPicPr>
          <p:nvPr/>
        </p:nvPicPr>
        <p:blipFill>
          <a:blip r:embed="rId2"/>
          <a:stretch>
            <a:fillRect/>
          </a:stretch>
        </p:blipFill>
        <p:spPr>
          <a:xfrm>
            <a:off x="2369196" y="373416"/>
            <a:ext cx="3968783" cy="4396667"/>
          </a:xfrm>
          <a:prstGeom prst="rect">
            <a:avLst/>
          </a:prstGeom>
        </p:spPr>
      </p:pic>
    </p:spTree>
    <p:extLst>
      <p:ext uri="{BB962C8B-B14F-4D97-AF65-F5344CB8AC3E}">
        <p14:creationId xmlns:p14="http://schemas.microsoft.com/office/powerpoint/2010/main" val="2896437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1610019" y="1693209"/>
            <a:ext cx="5923961" cy="1757082"/>
          </a:xfrm>
          <a:prstGeom prst="rect">
            <a:avLst/>
          </a:prstGeom>
        </p:spPr>
        <p:txBody>
          <a:bodyPr spcFirstLastPara="1" wrap="square" lIns="91425" tIns="91425" rIns="91425" bIns="91425" anchor="b" anchorCtr="0">
            <a:noAutofit/>
          </a:bodyPr>
          <a:lstStyle/>
          <a:p>
            <a:r>
              <a:rPr lang="en-US" dirty="0"/>
              <a:t>Exercises</a:t>
            </a:r>
            <a:br>
              <a:rPr lang="en-US" dirty="0"/>
            </a:br>
            <a:endParaRPr lang="en-US" dirty="0"/>
          </a:p>
        </p:txBody>
      </p:sp>
    </p:spTree>
    <p:extLst>
      <p:ext uri="{BB962C8B-B14F-4D97-AF65-F5344CB8AC3E}">
        <p14:creationId xmlns:p14="http://schemas.microsoft.com/office/powerpoint/2010/main" val="189771086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3" name="Title 2">
            <a:extLst>
              <a:ext uri="{FF2B5EF4-FFF2-40B4-BE49-F238E27FC236}">
                <a16:creationId xmlns:a16="http://schemas.microsoft.com/office/drawing/2014/main" id="{EA181817-FBE5-0683-3423-1F559A76E7F1}"/>
              </a:ext>
            </a:extLst>
          </p:cNvPr>
          <p:cNvSpPr>
            <a:spLocks noGrp="1"/>
          </p:cNvSpPr>
          <p:nvPr>
            <p:ph type="title"/>
          </p:nvPr>
        </p:nvSpPr>
        <p:spPr>
          <a:xfrm>
            <a:off x="1415845" y="703006"/>
            <a:ext cx="6808837" cy="3894803"/>
          </a:xfrm>
        </p:spPr>
        <p:txBody>
          <a:bodyPr/>
          <a:lstStyle/>
          <a:p>
            <a:pPr algn="l"/>
            <a:r>
              <a:rPr lang="en-US" sz="2000" b="0" dirty="0">
                <a:solidFill>
                  <a:srgbClr val="C678DD"/>
                </a:solidFill>
                <a:effectLst/>
              </a:rPr>
              <a:t>void</a:t>
            </a:r>
            <a:r>
              <a:rPr lang="en-US" sz="2000" b="0" dirty="0">
                <a:solidFill>
                  <a:srgbClr val="ABB2BF"/>
                </a:solidFill>
                <a:effectLst/>
              </a:rPr>
              <a:t> </a:t>
            </a:r>
            <a:r>
              <a:rPr lang="en-US" sz="2000" b="0" dirty="0" err="1">
                <a:solidFill>
                  <a:srgbClr val="61AFEF"/>
                </a:solidFill>
                <a:effectLst/>
              </a:rPr>
              <a:t>printVar</a:t>
            </a:r>
            <a:r>
              <a:rPr lang="en-US" sz="2000" b="0" dirty="0">
                <a:solidFill>
                  <a:srgbClr val="ABB2BF"/>
                </a:solidFill>
                <a:effectLst/>
              </a:rPr>
              <a:t>(</a:t>
            </a:r>
            <a:r>
              <a:rPr lang="en-US" sz="2000" b="0" dirty="0">
                <a:solidFill>
                  <a:srgbClr val="E5C07B"/>
                </a:solidFill>
                <a:effectLst/>
              </a:rPr>
              <a:t>String</a:t>
            </a:r>
            <a:r>
              <a:rPr lang="en-US" sz="2000" b="0" dirty="0">
                <a:solidFill>
                  <a:srgbClr val="ABB2BF"/>
                </a:solidFill>
                <a:effectLst/>
              </a:rPr>
              <a:t> </a:t>
            </a:r>
            <a:r>
              <a:rPr lang="en-US" sz="2000" b="0" dirty="0">
                <a:solidFill>
                  <a:srgbClr val="E06C75"/>
                </a:solidFill>
                <a:effectLst/>
              </a:rPr>
              <a:t>name</a:t>
            </a:r>
            <a:r>
              <a:rPr lang="en-US" sz="2000" b="0" dirty="0">
                <a:solidFill>
                  <a:srgbClr val="ABB2BF"/>
                </a:solidFill>
                <a:effectLst/>
              </a:rPr>
              <a:t>, </a:t>
            </a:r>
            <a:r>
              <a:rPr lang="en-US" sz="2000" b="0" dirty="0">
                <a:solidFill>
                  <a:srgbClr val="E5C07B"/>
                </a:solidFill>
                <a:effectLst/>
              </a:rPr>
              <a:t>int</a:t>
            </a:r>
            <a:r>
              <a:rPr lang="en-US" sz="2000" b="0" dirty="0">
                <a:solidFill>
                  <a:srgbClr val="ABB2BF"/>
                </a:solidFill>
                <a:effectLst/>
              </a:rPr>
              <a:t> </a:t>
            </a:r>
            <a:r>
              <a:rPr lang="en-US" sz="2000" b="0" dirty="0">
                <a:solidFill>
                  <a:srgbClr val="E06C75"/>
                </a:solidFill>
                <a:effectLst/>
              </a:rPr>
              <a:t>age</a:t>
            </a:r>
            <a:r>
              <a:rPr lang="en-US" sz="2000" b="0" dirty="0">
                <a:solidFill>
                  <a:srgbClr val="ABB2BF"/>
                </a:solidFill>
                <a:effectLst/>
              </a:rPr>
              <a:t>) {</a:t>
            </a:r>
            <a:br>
              <a:rPr lang="en-US" sz="2000" b="0" dirty="0">
                <a:solidFill>
                  <a:srgbClr val="ABB2BF"/>
                </a:solidFill>
                <a:effectLst/>
              </a:rPr>
            </a:br>
            <a:r>
              <a:rPr lang="en-US" sz="2000" b="0" dirty="0">
                <a:solidFill>
                  <a:srgbClr val="ABB2BF"/>
                </a:solidFill>
                <a:effectLst/>
              </a:rPr>
              <a:t>  </a:t>
            </a:r>
            <a:r>
              <a:rPr lang="en-US" sz="2000" b="0" dirty="0">
                <a:solidFill>
                  <a:srgbClr val="E06C75"/>
                </a:solidFill>
                <a:effectLst/>
              </a:rPr>
              <a:t>name</a:t>
            </a:r>
            <a:r>
              <a:rPr lang="en-US" sz="2000" b="0" dirty="0">
                <a:solidFill>
                  <a:srgbClr val="ABB2BF"/>
                </a:solidFill>
                <a:effectLst/>
              </a:rPr>
              <a:t> </a:t>
            </a:r>
            <a:r>
              <a:rPr lang="en-US" sz="2000" b="0" dirty="0">
                <a:solidFill>
                  <a:srgbClr val="56B6C2"/>
                </a:solidFill>
                <a:effectLst/>
              </a:rPr>
              <a:t>=</a:t>
            </a:r>
            <a:r>
              <a:rPr lang="en-US" sz="2000" b="0" dirty="0">
                <a:solidFill>
                  <a:srgbClr val="ABB2BF"/>
                </a:solidFill>
                <a:effectLst/>
              </a:rPr>
              <a:t> </a:t>
            </a:r>
            <a:r>
              <a:rPr lang="en-US" sz="2000" b="0" dirty="0">
                <a:solidFill>
                  <a:srgbClr val="98C379"/>
                </a:solidFill>
                <a:effectLst/>
              </a:rPr>
              <a:t>"name"</a:t>
            </a:r>
            <a:r>
              <a:rPr lang="en-US" sz="2000" b="0" dirty="0">
                <a:solidFill>
                  <a:srgbClr val="ABB2BF"/>
                </a:solidFill>
                <a:effectLst/>
              </a:rPr>
              <a:t>;</a:t>
            </a:r>
            <a:br>
              <a:rPr lang="en-US" sz="2000" b="0" dirty="0">
                <a:solidFill>
                  <a:srgbClr val="ABB2BF"/>
                </a:solidFill>
                <a:effectLst/>
              </a:rPr>
            </a:br>
            <a:r>
              <a:rPr lang="en-US" sz="2000" b="0" dirty="0">
                <a:solidFill>
                  <a:srgbClr val="ABB2BF"/>
                </a:solidFill>
                <a:effectLst/>
              </a:rPr>
              <a:t>  </a:t>
            </a:r>
            <a:r>
              <a:rPr lang="en-US" sz="2000" b="0" dirty="0">
                <a:solidFill>
                  <a:srgbClr val="E06C75"/>
                </a:solidFill>
                <a:effectLst/>
              </a:rPr>
              <a:t>age</a:t>
            </a:r>
            <a:r>
              <a:rPr lang="en-US" sz="2000" b="0" dirty="0">
                <a:solidFill>
                  <a:srgbClr val="ABB2BF"/>
                </a:solidFill>
                <a:effectLst/>
              </a:rPr>
              <a:t> </a:t>
            </a:r>
            <a:r>
              <a:rPr lang="en-US" sz="2000" b="0" dirty="0">
                <a:solidFill>
                  <a:srgbClr val="56B6C2"/>
                </a:solidFill>
                <a:effectLst/>
              </a:rPr>
              <a:t>=</a:t>
            </a:r>
            <a:r>
              <a:rPr lang="en-US" sz="2000" b="0" dirty="0">
                <a:solidFill>
                  <a:srgbClr val="ABB2BF"/>
                </a:solidFill>
                <a:effectLst/>
              </a:rPr>
              <a:t> </a:t>
            </a:r>
            <a:r>
              <a:rPr lang="en-US" sz="2000" b="0" dirty="0">
                <a:solidFill>
                  <a:srgbClr val="D19A66"/>
                </a:solidFill>
                <a:effectLst/>
              </a:rPr>
              <a:t>1000</a:t>
            </a:r>
            <a:r>
              <a:rPr lang="en-US" sz="2000" b="0" dirty="0">
                <a:solidFill>
                  <a:srgbClr val="ABB2BF"/>
                </a:solidFill>
                <a:effectLst/>
              </a:rPr>
              <a:t>;</a:t>
            </a:r>
            <a:br>
              <a:rPr lang="en-US" sz="2000" b="0" dirty="0">
                <a:solidFill>
                  <a:srgbClr val="ABB2BF"/>
                </a:solidFill>
                <a:effectLst/>
              </a:rPr>
            </a:br>
            <a:r>
              <a:rPr lang="en-US" sz="2000" b="0" dirty="0">
                <a:solidFill>
                  <a:srgbClr val="ABB2BF"/>
                </a:solidFill>
                <a:effectLst/>
              </a:rPr>
              <a:t>  </a:t>
            </a:r>
            <a:r>
              <a:rPr lang="en-US" sz="2000" b="0" dirty="0">
                <a:solidFill>
                  <a:srgbClr val="61AFEF"/>
                </a:solidFill>
                <a:effectLst/>
              </a:rPr>
              <a:t>print</a:t>
            </a:r>
            <a:r>
              <a:rPr lang="en-US" sz="2000" b="0" dirty="0">
                <a:solidFill>
                  <a:srgbClr val="ABB2BF"/>
                </a:solidFill>
                <a:effectLst/>
              </a:rPr>
              <a:t>(</a:t>
            </a:r>
            <a:r>
              <a:rPr lang="en-US" sz="2000" b="0" dirty="0">
                <a:solidFill>
                  <a:srgbClr val="98C379"/>
                </a:solidFill>
                <a:effectLst/>
              </a:rPr>
              <a:t>"</a:t>
            </a:r>
            <a:r>
              <a:rPr lang="en-US" sz="2000" b="0" dirty="0">
                <a:solidFill>
                  <a:srgbClr val="ABB2BF"/>
                </a:solidFill>
                <a:effectLst/>
              </a:rPr>
              <a:t>$</a:t>
            </a:r>
            <a:r>
              <a:rPr lang="en-US" sz="2000" b="0" dirty="0">
                <a:solidFill>
                  <a:srgbClr val="E06C75"/>
                </a:solidFill>
                <a:effectLst/>
              </a:rPr>
              <a:t>name</a:t>
            </a:r>
            <a:r>
              <a:rPr lang="en-US" sz="2000" b="0" dirty="0">
                <a:solidFill>
                  <a:srgbClr val="98C379"/>
                </a:solidFill>
                <a:effectLst/>
              </a:rPr>
              <a:t> </a:t>
            </a:r>
            <a:r>
              <a:rPr lang="en-US" sz="2000" b="0" dirty="0">
                <a:solidFill>
                  <a:srgbClr val="ABB2BF"/>
                </a:solidFill>
                <a:effectLst/>
              </a:rPr>
              <a:t>$</a:t>
            </a:r>
            <a:r>
              <a:rPr lang="en-US" sz="2000" b="0" dirty="0">
                <a:solidFill>
                  <a:srgbClr val="E06C75"/>
                </a:solidFill>
                <a:effectLst/>
              </a:rPr>
              <a:t>age</a:t>
            </a:r>
            <a:r>
              <a:rPr lang="en-US" sz="2000" b="0" dirty="0">
                <a:solidFill>
                  <a:srgbClr val="98C379"/>
                </a:solidFill>
                <a:effectLst/>
              </a:rPr>
              <a:t>"</a:t>
            </a:r>
            <a:r>
              <a:rPr lang="en-US" sz="2000" b="0" dirty="0">
                <a:solidFill>
                  <a:srgbClr val="ABB2BF"/>
                </a:solidFill>
                <a:effectLst/>
              </a:rPr>
              <a:t>);</a:t>
            </a:r>
            <a:br>
              <a:rPr lang="en-US" sz="2000" b="0" dirty="0">
                <a:solidFill>
                  <a:srgbClr val="ABB2BF"/>
                </a:solidFill>
                <a:effectLst/>
              </a:rPr>
            </a:br>
            <a:r>
              <a:rPr lang="en-US" sz="2000" b="0" dirty="0">
                <a:solidFill>
                  <a:srgbClr val="ABB2BF"/>
                </a:solidFill>
                <a:effectLst/>
              </a:rPr>
              <a:t>}</a:t>
            </a:r>
            <a:br>
              <a:rPr lang="en-US" sz="2000" b="0" dirty="0">
                <a:solidFill>
                  <a:srgbClr val="ABB2BF"/>
                </a:solidFill>
                <a:effectLst/>
              </a:rPr>
            </a:br>
            <a:br>
              <a:rPr lang="en-US" sz="2000" b="0" dirty="0">
                <a:solidFill>
                  <a:srgbClr val="ABB2BF"/>
                </a:solidFill>
                <a:effectLst/>
              </a:rPr>
            </a:br>
            <a:r>
              <a:rPr lang="en-US" sz="2000" b="0" dirty="0">
                <a:solidFill>
                  <a:srgbClr val="C678DD"/>
                </a:solidFill>
                <a:effectLst/>
              </a:rPr>
              <a:t>void</a:t>
            </a:r>
            <a:r>
              <a:rPr lang="en-US" sz="2000" b="0" dirty="0">
                <a:solidFill>
                  <a:srgbClr val="ABB2BF"/>
                </a:solidFill>
                <a:effectLst/>
              </a:rPr>
              <a:t> </a:t>
            </a:r>
            <a:r>
              <a:rPr lang="en-US" sz="2000" b="0" dirty="0">
                <a:solidFill>
                  <a:srgbClr val="61AFEF"/>
                </a:solidFill>
                <a:effectLst/>
              </a:rPr>
              <a:t>main</a:t>
            </a:r>
            <a:r>
              <a:rPr lang="en-US" sz="2000" b="0" dirty="0">
                <a:solidFill>
                  <a:srgbClr val="ABB2BF"/>
                </a:solidFill>
                <a:effectLst/>
              </a:rPr>
              <a:t>() {</a:t>
            </a:r>
            <a:br>
              <a:rPr lang="en-US" sz="2000" b="0" dirty="0">
                <a:solidFill>
                  <a:srgbClr val="ABB2BF"/>
                </a:solidFill>
                <a:effectLst/>
              </a:rPr>
            </a:br>
            <a:r>
              <a:rPr lang="en-US" sz="2000" b="0" dirty="0">
                <a:solidFill>
                  <a:srgbClr val="ABB2BF"/>
                </a:solidFill>
                <a:effectLst/>
              </a:rPr>
              <a:t>  </a:t>
            </a:r>
            <a:r>
              <a:rPr lang="en-US" sz="2000" b="0" dirty="0">
                <a:solidFill>
                  <a:srgbClr val="E5C07B"/>
                </a:solidFill>
                <a:effectLst/>
              </a:rPr>
              <a:t>String</a:t>
            </a:r>
            <a:r>
              <a:rPr lang="en-US" sz="2000" b="0" dirty="0">
                <a:solidFill>
                  <a:srgbClr val="ABB2BF"/>
                </a:solidFill>
                <a:effectLst/>
              </a:rPr>
              <a:t> </a:t>
            </a:r>
            <a:r>
              <a:rPr lang="en-US" sz="2000" b="0" dirty="0">
                <a:solidFill>
                  <a:srgbClr val="D19A66"/>
                </a:solidFill>
                <a:effectLst/>
              </a:rPr>
              <a:t>name</a:t>
            </a:r>
            <a:r>
              <a:rPr lang="en-US" sz="2000" b="0" dirty="0">
                <a:solidFill>
                  <a:srgbClr val="ABB2BF"/>
                </a:solidFill>
                <a:effectLst/>
              </a:rPr>
              <a:t> </a:t>
            </a:r>
            <a:r>
              <a:rPr lang="en-US" sz="2000" b="0" dirty="0">
                <a:solidFill>
                  <a:srgbClr val="56B6C2"/>
                </a:solidFill>
                <a:effectLst/>
              </a:rPr>
              <a:t>=</a:t>
            </a:r>
            <a:r>
              <a:rPr lang="en-US" sz="2000" b="0" dirty="0">
                <a:solidFill>
                  <a:srgbClr val="ABB2BF"/>
                </a:solidFill>
                <a:effectLst/>
              </a:rPr>
              <a:t> </a:t>
            </a:r>
            <a:r>
              <a:rPr lang="en-US" sz="2000" b="0" dirty="0">
                <a:solidFill>
                  <a:srgbClr val="98C379"/>
                </a:solidFill>
                <a:effectLst/>
              </a:rPr>
              <a:t>"amira"</a:t>
            </a:r>
            <a:r>
              <a:rPr lang="en-US" sz="2000" b="0" dirty="0">
                <a:solidFill>
                  <a:srgbClr val="ABB2BF"/>
                </a:solidFill>
                <a:effectLst/>
              </a:rPr>
              <a:t>;</a:t>
            </a:r>
            <a:br>
              <a:rPr lang="en-US" sz="2000" b="0" dirty="0">
                <a:solidFill>
                  <a:srgbClr val="ABB2BF"/>
                </a:solidFill>
                <a:effectLst/>
              </a:rPr>
            </a:br>
            <a:r>
              <a:rPr lang="en-US" sz="2000" b="0" dirty="0">
                <a:solidFill>
                  <a:srgbClr val="ABB2BF"/>
                </a:solidFill>
                <a:effectLst/>
              </a:rPr>
              <a:t>  </a:t>
            </a:r>
            <a:r>
              <a:rPr lang="en-US" sz="2000" b="0" dirty="0">
                <a:solidFill>
                  <a:srgbClr val="E5C07B"/>
                </a:solidFill>
                <a:effectLst/>
              </a:rPr>
              <a:t>int</a:t>
            </a:r>
            <a:r>
              <a:rPr lang="en-US" sz="2000" b="0" dirty="0">
                <a:solidFill>
                  <a:srgbClr val="ABB2BF"/>
                </a:solidFill>
                <a:effectLst/>
              </a:rPr>
              <a:t> </a:t>
            </a:r>
            <a:r>
              <a:rPr lang="en-US" sz="2000" b="0" dirty="0">
                <a:solidFill>
                  <a:srgbClr val="D19A66"/>
                </a:solidFill>
                <a:effectLst/>
              </a:rPr>
              <a:t>age</a:t>
            </a:r>
            <a:r>
              <a:rPr lang="en-US" sz="2000" b="0" dirty="0">
                <a:solidFill>
                  <a:srgbClr val="ABB2BF"/>
                </a:solidFill>
                <a:effectLst/>
              </a:rPr>
              <a:t> </a:t>
            </a:r>
            <a:r>
              <a:rPr lang="en-US" sz="2000" b="0" dirty="0">
                <a:solidFill>
                  <a:srgbClr val="56B6C2"/>
                </a:solidFill>
                <a:effectLst/>
              </a:rPr>
              <a:t>=</a:t>
            </a:r>
            <a:r>
              <a:rPr lang="en-US" sz="2000" b="0" dirty="0">
                <a:solidFill>
                  <a:srgbClr val="ABB2BF"/>
                </a:solidFill>
                <a:effectLst/>
              </a:rPr>
              <a:t> </a:t>
            </a:r>
            <a:r>
              <a:rPr lang="en-US" sz="2000" b="0" dirty="0">
                <a:solidFill>
                  <a:srgbClr val="D19A66"/>
                </a:solidFill>
                <a:effectLst/>
              </a:rPr>
              <a:t>100</a:t>
            </a:r>
            <a:r>
              <a:rPr lang="en-US" sz="2000" b="0" dirty="0">
                <a:solidFill>
                  <a:srgbClr val="ABB2BF"/>
                </a:solidFill>
                <a:effectLst/>
              </a:rPr>
              <a:t>;</a:t>
            </a:r>
            <a:br>
              <a:rPr lang="en-US" sz="2000" b="0" dirty="0">
                <a:solidFill>
                  <a:srgbClr val="ABB2BF"/>
                </a:solidFill>
                <a:effectLst/>
              </a:rPr>
            </a:br>
            <a:r>
              <a:rPr lang="en-US" sz="2000" b="0" dirty="0">
                <a:solidFill>
                  <a:srgbClr val="ABB2BF"/>
                </a:solidFill>
                <a:effectLst/>
              </a:rPr>
              <a:t>  </a:t>
            </a:r>
            <a:r>
              <a:rPr lang="en-US" sz="2000" b="0" dirty="0">
                <a:solidFill>
                  <a:srgbClr val="61AFEF"/>
                </a:solidFill>
                <a:effectLst/>
              </a:rPr>
              <a:t>print</a:t>
            </a:r>
            <a:r>
              <a:rPr lang="en-US" sz="2000" b="0" dirty="0">
                <a:solidFill>
                  <a:srgbClr val="ABB2BF"/>
                </a:solidFill>
                <a:effectLst/>
              </a:rPr>
              <a:t>(</a:t>
            </a:r>
            <a:r>
              <a:rPr lang="en-US" sz="2000" b="0" dirty="0">
                <a:solidFill>
                  <a:srgbClr val="98C379"/>
                </a:solidFill>
                <a:effectLst/>
              </a:rPr>
              <a:t>"</a:t>
            </a:r>
            <a:r>
              <a:rPr lang="en-US" sz="2000" b="0" dirty="0">
                <a:solidFill>
                  <a:srgbClr val="ABB2BF"/>
                </a:solidFill>
                <a:effectLst/>
              </a:rPr>
              <a:t>$</a:t>
            </a:r>
            <a:r>
              <a:rPr lang="en-US" sz="2000" b="0" dirty="0">
                <a:solidFill>
                  <a:srgbClr val="D19A66"/>
                </a:solidFill>
                <a:effectLst/>
              </a:rPr>
              <a:t>name</a:t>
            </a:r>
            <a:r>
              <a:rPr lang="en-US" sz="2000" b="0" dirty="0">
                <a:solidFill>
                  <a:srgbClr val="98C379"/>
                </a:solidFill>
                <a:effectLst/>
              </a:rPr>
              <a:t> </a:t>
            </a:r>
            <a:r>
              <a:rPr lang="en-US" sz="2000" b="0" dirty="0">
                <a:solidFill>
                  <a:srgbClr val="ABB2BF"/>
                </a:solidFill>
                <a:effectLst/>
              </a:rPr>
              <a:t>$</a:t>
            </a:r>
            <a:r>
              <a:rPr lang="en-US" sz="2000" b="0" dirty="0">
                <a:solidFill>
                  <a:srgbClr val="D19A66"/>
                </a:solidFill>
                <a:effectLst/>
              </a:rPr>
              <a:t>age</a:t>
            </a:r>
            <a:r>
              <a:rPr lang="en-US" sz="2000" b="0" dirty="0">
                <a:solidFill>
                  <a:srgbClr val="98C379"/>
                </a:solidFill>
                <a:effectLst/>
              </a:rPr>
              <a:t>"</a:t>
            </a:r>
            <a:r>
              <a:rPr lang="en-US" sz="2000" b="0" dirty="0">
                <a:solidFill>
                  <a:srgbClr val="ABB2BF"/>
                </a:solidFill>
                <a:effectLst/>
              </a:rPr>
              <a:t>);</a:t>
            </a:r>
            <a:br>
              <a:rPr lang="en-US" sz="2000" b="0" dirty="0">
                <a:solidFill>
                  <a:srgbClr val="ABB2BF"/>
                </a:solidFill>
                <a:effectLst/>
              </a:rPr>
            </a:br>
            <a:r>
              <a:rPr lang="en-US" sz="2000" b="0" dirty="0">
                <a:solidFill>
                  <a:srgbClr val="ABB2BF"/>
                </a:solidFill>
                <a:effectLst/>
              </a:rPr>
              <a:t>  </a:t>
            </a:r>
            <a:r>
              <a:rPr lang="en-US" sz="2000" b="0" dirty="0" err="1">
                <a:solidFill>
                  <a:srgbClr val="61AFEF"/>
                </a:solidFill>
                <a:effectLst/>
              </a:rPr>
              <a:t>printVar</a:t>
            </a:r>
            <a:r>
              <a:rPr lang="en-US" sz="2000" b="0" dirty="0">
                <a:solidFill>
                  <a:srgbClr val="ABB2BF"/>
                </a:solidFill>
                <a:effectLst/>
              </a:rPr>
              <a:t>(</a:t>
            </a:r>
            <a:r>
              <a:rPr lang="en-US" sz="2000" b="0" dirty="0">
                <a:solidFill>
                  <a:srgbClr val="D19A66"/>
                </a:solidFill>
                <a:effectLst/>
              </a:rPr>
              <a:t>name</a:t>
            </a:r>
            <a:r>
              <a:rPr lang="en-US" sz="2000" b="0" dirty="0">
                <a:solidFill>
                  <a:srgbClr val="ABB2BF"/>
                </a:solidFill>
                <a:effectLst/>
              </a:rPr>
              <a:t>, </a:t>
            </a:r>
            <a:r>
              <a:rPr lang="en-US" sz="2000" b="0" dirty="0">
                <a:solidFill>
                  <a:srgbClr val="D19A66"/>
                </a:solidFill>
                <a:effectLst/>
              </a:rPr>
              <a:t>age</a:t>
            </a:r>
            <a:r>
              <a:rPr lang="en-US" sz="2000" b="0" dirty="0">
                <a:solidFill>
                  <a:srgbClr val="ABB2BF"/>
                </a:solidFill>
                <a:effectLst/>
              </a:rPr>
              <a:t>);</a:t>
            </a:r>
            <a:br>
              <a:rPr lang="en-US" sz="2000" b="0" dirty="0">
                <a:solidFill>
                  <a:srgbClr val="ABB2BF"/>
                </a:solidFill>
                <a:effectLst/>
              </a:rPr>
            </a:br>
            <a:r>
              <a:rPr lang="en-US" sz="2000" b="0" dirty="0">
                <a:solidFill>
                  <a:srgbClr val="ABB2BF"/>
                </a:solidFill>
                <a:effectLst/>
              </a:rPr>
              <a:t>  </a:t>
            </a:r>
            <a:r>
              <a:rPr lang="en-US" sz="2000" b="0" dirty="0">
                <a:solidFill>
                  <a:srgbClr val="61AFEF"/>
                </a:solidFill>
                <a:effectLst/>
              </a:rPr>
              <a:t>print</a:t>
            </a:r>
            <a:r>
              <a:rPr lang="en-US" sz="2000" b="0" dirty="0">
                <a:solidFill>
                  <a:srgbClr val="ABB2BF"/>
                </a:solidFill>
                <a:effectLst/>
              </a:rPr>
              <a:t>(</a:t>
            </a:r>
            <a:r>
              <a:rPr lang="en-US" sz="2000" b="0" dirty="0">
                <a:solidFill>
                  <a:srgbClr val="98C379"/>
                </a:solidFill>
                <a:effectLst/>
              </a:rPr>
              <a:t>"</a:t>
            </a:r>
            <a:r>
              <a:rPr lang="en-US" sz="2000" b="0" dirty="0">
                <a:solidFill>
                  <a:srgbClr val="ABB2BF"/>
                </a:solidFill>
                <a:effectLst/>
              </a:rPr>
              <a:t>$</a:t>
            </a:r>
            <a:r>
              <a:rPr lang="en-US" sz="2000" b="0" dirty="0">
                <a:solidFill>
                  <a:srgbClr val="D19A66"/>
                </a:solidFill>
                <a:effectLst/>
              </a:rPr>
              <a:t>name</a:t>
            </a:r>
            <a:r>
              <a:rPr lang="en-US" sz="2000" b="0" dirty="0">
                <a:solidFill>
                  <a:srgbClr val="98C379"/>
                </a:solidFill>
                <a:effectLst/>
              </a:rPr>
              <a:t> </a:t>
            </a:r>
            <a:r>
              <a:rPr lang="en-US" sz="2000" b="0" dirty="0">
                <a:solidFill>
                  <a:srgbClr val="ABB2BF"/>
                </a:solidFill>
                <a:effectLst/>
              </a:rPr>
              <a:t>$</a:t>
            </a:r>
            <a:r>
              <a:rPr lang="en-US" sz="2000" b="0" dirty="0">
                <a:solidFill>
                  <a:srgbClr val="D19A66"/>
                </a:solidFill>
                <a:effectLst/>
              </a:rPr>
              <a:t>age</a:t>
            </a:r>
            <a:r>
              <a:rPr lang="en-US" sz="2000" b="0" dirty="0">
                <a:solidFill>
                  <a:srgbClr val="98C379"/>
                </a:solidFill>
                <a:effectLst/>
              </a:rPr>
              <a:t>"</a:t>
            </a:r>
            <a:r>
              <a:rPr lang="en-US" sz="2000" b="0" dirty="0">
                <a:solidFill>
                  <a:srgbClr val="ABB2BF"/>
                </a:solidFill>
                <a:effectLst/>
              </a:rPr>
              <a:t>);</a:t>
            </a:r>
            <a:br>
              <a:rPr lang="en-US" sz="2000" b="0" dirty="0">
                <a:solidFill>
                  <a:srgbClr val="ABB2BF"/>
                </a:solidFill>
                <a:effectLst/>
              </a:rPr>
            </a:br>
            <a:r>
              <a:rPr lang="en-US" sz="2000" b="0" dirty="0">
                <a:solidFill>
                  <a:srgbClr val="ABB2BF"/>
                </a:solidFill>
                <a:effectLst/>
              </a:rPr>
              <a:t>}</a:t>
            </a:r>
            <a:br>
              <a:rPr lang="en-US" sz="2000" b="0" dirty="0">
                <a:solidFill>
                  <a:srgbClr val="ABB2BF"/>
                </a:solidFill>
                <a:effectLst/>
                <a:latin typeface="Consolas" panose="020B0609020204030204" pitchFamily="49" charset="0"/>
              </a:rPr>
            </a:br>
            <a:br>
              <a:rPr lang="en-US" sz="2000" b="0" dirty="0">
                <a:solidFill>
                  <a:srgbClr val="ABB2BF"/>
                </a:solidFill>
                <a:effectLst/>
                <a:latin typeface="Consolas" panose="020B0609020204030204" pitchFamily="49" charset="0"/>
              </a:rPr>
            </a:br>
            <a:r>
              <a:rPr lang="en-US" sz="2000" b="0" dirty="0">
                <a:solidFill>
                  <a:srgbClr val="ABB2BF"/>
                </a:solidFill>
                <a:effectLst/>
              </a:rPr>
              <a:t>what’s the output?</a:t>
            </a:r>
            <a:endParaRPr lang="en-AS" sz="2000" dirty="0"/>
          </a:p>
        </p:txBody>
      </p:sp>
    </p:spTree>
    <p:extLst>
      <p:ext uri="{BB962C8B-B14F-4D97-AF65-F5344CB8AC3E}">
        <p14:creationId xmlns:p14="http://schemas.microsoft.com/office/powerpoint/2010/main" val="120152702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7" name="TextBox 6">
            <a:extLst>
              <a:ext uri="{FF2B5EF4-FFF2-40B4-BE49-F238E27FC236}">
                <a16:creationId xmlns:a16="http://schemas.microsoft.com/office/drawing/2014/main" id="{D61B54BC-5A8C-3039-F1DF-1B98A02A80C6}"/>
              </a:ext>
            </a:extLst>
          </p:cNvPr>
          <p:cNvSpPr txBox="1"/>
          <p:nvPr/>
        </p:nvSpPr>
        <p:spPr>
          <a:xfrm>
            <a:off x="1327920" y="762971"/>
            <a:ext cx="3383862" cy="3785652"/>
          </a:xfrm>
          <a:prstGeom prst="rect">
            <a:avLst/>
          </a:prstGeom>
          <a:noFill/>
        </p:spPr>
        <p:txBody>
          <a:bodyPr wrap="square" rtlCol="0">
            <a:spAutoFit/>
          </a:bodyPr>
          <a:lstStyle/>
          <a:p>
            <a:r>
              <a:rPr lang="en-US" sz="2000" b="0" dirty="0">
                <a:solidFill>
                  <a:srgbClr val="C678DD"/>
                </a:solidFill>
                <a:effectLst/>
                <a:latin typeface="Fira Sans" panose="020B0503050000020004" pitchFamily="34" charset="0"/>
              </a:rPr>
              <a:t>class</a:t>
            </a:r>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 {</a:t>
            </a:r>
          </a:p>
          <a:p>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int</a:t>
            </a:r>
            <a:r>
              <a:rPr lang="en-US" sz="2000" b="0" dirty="0">
                <a:solidFill>
                  <a:srgbClr val="ABB2BF"/>
                </a:solidFill>
                <a:effectLst/>
                <a:latin typeface="Fira Sans" panose="020B0503050000020004" pitchFamily="34" charset="0"/>
              </a:rPr>
              <a:t> </a:t>
            </a:r>
            <a:r>
              <a:rPr lang="en-US" sz="2000" b="0" dirty="0">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r>
              <a:rPr lang="en-US" sz="2000" b="0" dirty="0" err="1">
                <a:solidFill>
                  <a:srgbClr val="C678DD"/>
                </a:solidFill>
                <a:effectLst/>
                <a:latin typeface="Fira Sans" panose="020B0503050000020004" pitchFamily="34" charset="0"/>
              </a:rPr>
              <a:t>this</a:t>
            </a:r>
            <a:r>
              <a:rPr lang="en-US" sz="2000" b="0" dirty="0" err="1">
                <a:solidFill>
                  <a:srgbClr val="ABB2BF"/>
                </a:solidFill>
                <a:effectLst/>
                <a:latin typeface="Fira Sans" panose="020B0503050000020004" pitchFamily="34" charset="0"/>
              </a:rPr>
              <a:t>.</a:t>
            </a:r>
            <a:r>
              <a:rPr lang="en-US" sz="2000" b="0" dirty="0" err="1">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a:t>
            </a:r>
          </a:p>
          <a:p>
            <a:br>
              <a:rPr lang="en-US" sz="2000" b="0" dirty="0">
                <a:solidFill>
                  <a:srgbClr val="ABB2BF"/>
                </a:solidFill>
                <a:effectLst/>
                <a:latin typeface="Fira Sans" panose="020B0503050000020004" pitchFamily="34" charset="0"/>
              </a:rPr>
            </a:br>
            <a:r>
              <a:rPr lang="en-US" sz="2000" b="0" dirty="0">
                <a:solidFill>
                  <a:srgbClr val="C678DD"/>
                </a:solidFill>
                <a:effectLst/>
                <a:latin typeface="Fira Sans" panose="020B0503050000020004" pitchFamily="34" charset="0"/>
              </a:rPr>
              <a:t>void</a:t>
            </a:r>
            <a:r>
              <a:rPr lang="en-US" sz="2000" b="0" dirty="0">
                <a:solidFill>
                  <a:srgbClr val="ABB2BF"/>
                </a:solidFill>
                <a:effectLst/>
                <a:latin typeface="Fira Sans" panose="020B0503050000020004" pitchFamily="34" charset="0"/>
              </a:rPr>
              <a:t> </a:t>
            </a:r>
            <a:r>
              <a:rPr lang="en-US" sz="2000" b="0" dirty="0">
                <a:solidFill>
                  <a:srgbClr val="61AFEF"/>
                </a:solidFill>
                <a:effectLst/>
                <a:latin typeface="Fira Sans" panose="020B0503050000020004" pitchFamily="34" charset="0"/>
              </a:rPr>
              <a:t>changeValue</a:t>
            </a:r>
            <a:r>
              <a:rPr lang="en-US" sz="2000" b="0" dirty="0">
                <a:solidFill>
                  <a:srgbClr val="ABB2BF"/>
                </a:solidFill>
                <a:effectLst/>
                <a:latin typeface="Fira Sans" panose="020B0503050000020004" pitchFamily="34" charset="0"/>
              </a:rPr>
              <a:t>(</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 </a:t>
            </a:r>
            <a:r>
              <a:rPr lang="en-US" sz="2000" b="0" dirty="0">
                <a:solidFill>
                  <a:srgbClr val="E06C75"/>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 </a:t>
            </a:r>
            <a:r>
              <a:rPr lang="en-US" sz="2000" b="0" dirty="0">
                <a:solidFill>
                  <a:srgbClr val="E06C75"/>
                </a:solidFill>
                <a:effectLst/>
                <a:latin typeface="Fira Sans" panose="020B0503050000020004" pitchFamily="34" charset="0"/>
              </a:rPr>
              <a:t>y</a:t>
            </a:r>
            <a:r>
              <a:rPr lang="en-US" sz="2000" b="0" dirty="0">
                <a:solidFill>
                  <a:srgbClr val="ABB2BF"/>
                </a:solidFill>
                <a:effectLst/>
                <a:latin typeface="Fira Sans" panose="020B0503050000020004" pitchFamily="34" charset="0"/>
              </a:rPr>
              <a:t>) {</a:t>
            </a:r>
          </a:p>
          <a:p>
            <a:r>
              <a:rPr lang="en-US" sz="2000" b="0" dirty="0">
                <a:solidFill>
                  <a:srgbClr val="ABB2BF"/>
                </a:solidFill>
                <a:effectLst/>
                <a:latin typeface="Fira Sans" panose="020B0503050000020004" pitchFamily="34" charset="0"/>
              </a:rPr>
              <a:t>  </a:t>
            </a:r>
            <a:r>
              <a:rPr lang="en-US" sz="2000" b="0" dirty="0">
                <a:solidFill>
                  <a:srgbClr val="E06C75"/>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 </a:t>
            </a:r>
            <a:r>
              <a:rPr lang="en-US" sz="2000" b="0" dirty="0">
                <a:solidFill>
                  <a:srgbClr val="56B6C2"/>
                </a:solidFill>
                <a:effectLst/>
                <a:latin typeface="Fira Sans" panose="020B0503050000020004" pitchFamily="34" charset="0"/>
              </a:rPr>
              <a:t>=</a:t>
            </a:r>
            <a:r>
              <a:rPr lang="en-US" sz="2000" b="0" dirty="0">
                <a:solidFill>
                  <a:srgbClr val="ABB2BF"/>
                </a:solidFill>
                <a:effectLst/>
                <a:latin typeface="Fira Sans" panose="020B0503050000020004" pitchFamily="34" charset="0"/>
              </a:rPr>
              <a:t> </a:t>
            </a:r>
            <a:r>
              <a:rPr lang="en-US" sz="2000" b="0" dirty="0">
                <a:solidFill>
                  <a:srgbClr val="E06C75"/>
                </a:solidFill>
                <a:effectLst/>
                <a:latin typeface="Fira Sans" panose="020B0503050000020004" pitchFamily="34" charset="0"/>
              </a:rPr>
              <a:t>y</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E06C75"/>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61AFEF"/>
                </a:solidFill>
                <a:effectLst/>
                <a:latin typeface="Fira Sans" panose="020B0503050000020004" pitchFamily="34" charset="0"/>
              </a:rPr>
              <a:t>print</a:t>
            </a:r>
            <a:r>
              <a:rPr lang="en-US" sz="2000" b="0" dirty="0">
                <a:solidFill>
                  <a:srgbClr val="ABB2BF"/>
                </a:solidFill>
                <a:effectLst/>
                <a:latin typeface="Fira Sans" panose="020B0503050000020004" pitchFamily="34" charset="0"/>
              </a:rPr>
              <a:t>(</a:t>
            </a:r>
            <a:r>
              <a:rPr lang="en-US" sz="2000" b="0" dirty="0">
                <a:solidFill>
                  <a:srgbClr val="E06C75"/>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 </a:t>
            </a:r>
          </a:p>
          <a:p>
            <a:r>
              <a:rPr lang="en-US" sz="2000" b="0" dirty="0">
                <a:solidFill>
                  <a:srgbClr val="ABB2BF"/>
                </a:solidFill>
                <a:effectLst/>
                <a:latin typeface="Fira Sans" panose="020B0503050000020004" pitchFamily="34" charset="0"/>
              </a:rPr>
              <a:t>  </a:t>
            </a:r>
            <a:r>
              <a:rPr lang="en-US" sz="2000" b="0" dirty="0">
                <a:solidFill>
                  <a:srgbClr val="61AFEF"/>
                </a:solidFill>
                <a:effectLst/>
                <a:latin typeface="Fira Sans" panose="020B0503050000020004" pitchFamily="34" charset="0"/>
              </a:rPr>
              <a:t>print</a:t>
            </a:r>
            <a:r>
              <a:rPr lang="en-US" sz="2000" b="0" dirty="0">
                <a:solidFill>
                  <a:srgbClr val="ABB2BF"/>
                </a:solidFill>
                <a:effectLst/>
                <a:latin typeface="Fira Sans" panose="020B0503050000020004" pitchFamily="34" charset="0"/>
              </a:rPr>
              <a:t>(</a:t>
            </a:r>
            <a:r>
              <a:rPr lang="en-US" sz="2000" b="0" dirty="0">
                <a:solidFill>
                  <a:srgbClr val="E06C75"/>
                </a:solidFill>
                <a:effectLst/>
                <a:latin typeface="Fira Sans" panose="020B0503050000020004" pitchFamily="34" charset="0"/>
              </a:rPr>
              <a:t>y</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a:t>
            </a:r>
            <a:br>
              <a:rPr lang="en-US" sz="2000" b="0" dirty="0">
                <a:solidFill>
                  <a:srgbClr val="ABB2BF"/>
                </a:solidFill>
                <a:effectLst/>
                <a:latin typeface="Fira Sans" panose="020B0503050000020004" pitchFamily="34" charset="0"/>
              </a:rPr>
            </a:br>
            <a:endParaRPr lang="en-US" sz="2000" b="0" dirty="0">
              <a:solidFill>
                <a:srgbClr val="ABB2BF"/>
              </a:solidFill>
              <a:effectLst/>
              <a:latin typeface="Fira Sans" panose="020B0503050000020004" pitchFamily="34" charset="0"/>
            </a:endParaRPr>
          </a:p>
        </p:txBody>
      </p:sp>
      <p:sp>
        <p:nvSpPr>
          <p:cNvPr id="9" name="TextBox 8">
            <a:extLst>
              <a:ext uri="{FF2B5EF4-FFF2-40B4-BE49-F238E27FC236}">
                <a16:creationId xmlns:a16="http://schemas.microsoft.com/office/drawing/2014/main" id="{21633526-012C-422A-3AB8-AE38B445F3EA}"/>
              </a:ext>
            </a:extLst>
          </p:cNvPr>
          <p:cNvSpPr txBox="1"/>
          <p:nvPr/>
        </p:nvSpPr>
        <p:spPr>
          <a:xfrm>
            <a:off x="5531538" y="1194570"/>
            <a:ext cx="2779601" cy="2246769"/>
          </a:xfrm>
          <a:prstGeom prst="rect">
            <a:avLst/>
          </a:prstGeom>
          <a:noFill/>
        </p:spPr>
        <p:txBody>
          <a:bodyPr wrap="square">
            <a:spAutoFit/>
          </a:bodyPr>
          <a:lstStyle/>
          <a:p>
            <a:r>
              <a:rPr lang="en-US" sz="2000" b="0" dirty="0">
                <a:solidFill>
                  <a:srgbClr val="C678DD"/>
                </a:solidFill>
                <a:effectLst/>
                <a:latin typeface="Fira Sans" panose="020B0503050000020004" pitchFamily="34" charset="0"/>
              </a:rPr>
              <a:t>void</a:t>
            </a:r>
            <a:r>
              <a:rPr lang="en-US" sz="2000" b="0" dirty="0">
                <a:solidFill>
                  <a:srgbClr val="ABB2BF"/>
                </a:solidFill>
                <a:effectLst/>
                <a:latin typeface="Fira Sans" panose="020B0503050000020004" pitchFamily="34" charset="0"/>
              </a:rPr>
              <a:t> </a:t>
            </a:r>
            <a:r>
              <a:rPr lang="en-US" sz="2000" b="0" dirty="0">
                <a:solidFill>
                  <a:srgbClr val="61AFEF"/>
                </a:solidFill>
                <a:effectLst/>
                <a:latin typeface="Fira Sans" panose="020B0503050000020004" pitchFamily="34" charset="0"/>
              </a:rPr>
              <a:t>main</a:t>
            </a:r>
            <a:r>
              <a:rPr lang="en-US" sz="2000" b="0" dirty="0">
                <a:solidFill>
                  <a:srgbClr val="ABB2BF"/>
                </a:solidFill>
                <a:effectLst/>
                <a:latin typeface="Fira Sans" panose="020B0503050000020004" pitchFamily="34" charset="0"/>
              </a:rPr>
              <a:t>() {</a:t>
            </a:r>
          </a:p>
          <a:p>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 </a:t>
            </a:r>
            <a:r>
              <a:rPr lang="en-US" sz="2000" b="0" dirty="0">
                <a:solidFill>
                  <a:srgbClr val="D19A66"/>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 </a:t>
            </a:r>
            <a:r>
              <a:rPr lang="en-US" sz="2000" b="0" dirty="0">
                <a:solidFill>
                  <a:srgbClr val="56B6C2"/>
                </a:solidFill>
                <a:effectLst/>
                <a:latin typeface="Fira Sans" panose="020B0503050000020004" pitchFamily="34" charset="0"/>
              </a:rPr>
              <a:t>=</a:t>
            </a:r>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1</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 </a:t>
            </a:r>
            <a:r>
              <a:rPr lang="en-US" sz="2000" b="0" dirty="0">
                <a:solidFill>
                  <a:srgbClr val="D19A66"/>
                </a:solidFill>
                <a:effectLst/>
                <a:latin typeface="Fira Sans" panose="020B0503050000020004" pitchFamily="34" charset="0"/>
              </a:rPr>
              <a:t>y</a:t>
            </a:r>
            <a:r>
              <a:rPr lang="en-US" sz="2000" b="0" dirty="0">
                <a:solidFill>
                  <a:srgbClr val="ABB2BF"/>
                </a:solidFill>
                <a:effectLst/>
                <a:latin typeface="Fira Sans" panose="020B0503050000020004" pitchFamily="34" charset="0"/>
              </a:rPr>
              <a:t> </a:t>
            </a:r>
            <a:r>
              <a:rPr lang="en-US" sz="2000" b="0" dirty="0">
                <a:solidFill>
                  <a:srgbClr val="56B6C2"/>
                </a:solidFill>
                <a:effectLst/>
                <a:latin typeface="Fira Sans" panose="020B0503050000020004" pitchFamily="34" charset="0"/>
              </a:rPr>
              <a:t>=</a:t>
            </a:r>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2</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61AFEF"/>
                </a:solidFill>
                <a:effectLst/>
                <a:latin typeface="Fira Sans" panose="020B0503050000020004" pitchFamily="34" charset="0"/>
              </a:rPr>
              <a:t>changeValue</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 </a:t>
            </a:r>
            <a:r>
              <a:rPr lang="en-US" sz="2000" b="0" dirty="0">
                <a:solidFill>
                  <a:srgbClr val="D19A66"/>
                </a:solidFill>
                <a:effectLst/>
                <a:latin typeface="Fira Sans" panose="020B0503050000020004" pitchFamily="34" charset="0"/>
              </a:rPr>
              <a:t>y</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61AFEF"/>
                </a:solidFill>
                <a:effectLst/>
                <a:latin typeface="Fira Sans" panose="020B0503050000020004" pitchFamily="34" charset="0"/>
              </a:rPr>
              <a:t>print</a:t>
            </a:r>
            <a:r>
              <a:rPr lang="en-US" sz="2000" b="0" dirty="0">
                <a:solidFill>
                  <a:srgbClr val="ABB2BF"/>
                </a:solidFill>
                <a:effectLst/>
                <a:latin typeface="Fira Sans" panose="020B0503050000020004" pitchFamily="34" charset="0"/>
              </a:rPr>
              <a:t>(</a:t>
            </a:r>
            <a:r>
              <a:rPr lang="en-US" sz="2000" b="0" dirty="0" err="1">
                <a:solidFill>
                  <a:srgbClr val="D19A66"/>
                </a:solidFill>
                <a:effectLst/>
                <a:latin typeface="Fira Sans" panose="020B0503050000020004" pitchFamily="34" charset="0"/>
              </a:rPr>
              <a:t>x</a:t>
            </a:r>
            <a:r>
              <a:rPr lang="en-US" sz="2000" b="0" dirty="0" err="1">
                <a:solidFill>
                  <a:srgbClr val="ABB2BF"/>
                </a:solidFill>
                <a:effectLst/>
                <a:latin typeface="Fira Sans" panose="020B0503050000020004" pitchFamily="34" charset="0"/>
              </a:rPr>
              <a:t>.</a:t>
            </a:r>
            <a:r>
              <a:rPr lang="en-US" sz="2000" b="0" dirty="0" err="1">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61AFEF"/>
                </a:solidFill>
                <a:effectLst/>
                <a:latin typeface="Fira Sans" panose="020B0503050000020004" pitchFamily="34" charset="0"/>
              </a:rPr>
              <a:t>print</a:t>
            </a:r>
            <a:r>
              <a:rPr lang="en-US" sz="2000" b="0" dirty="0">
                <a:solidFill>
                  <a:srgbClr val="ABB2BF"/>
                </a:solidFill>
                <a:effectLst/>
                <a:latin typeface="Fira Sans" panose="020B0503050000020004" pitchFamily="34" charset="0"/>
              </a:rPr>
              <a:t>(</a:t>
            </a:r>
            <a:r>
              <a:rPr lang="en-US" sz="2000" dirty="0">
                <a:solidFill>
                  <a:srgbClr val="D19A66"/>
                </a:solidFill>
                <a:latin typeface="Fira Sans" panose="020B0503050000020004" pitchFamily="34" charset="0"/>
              </a:rPr>
              <a:t>y</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br>
              <a:rPr lang="en-US" sz="2000" b="0" dirty="0">
                <a:solidFill>
                  <a:srgbClr val="ABB2BF"/>
                </a:solidFill>
                <a:effectLst/>
                <a:latin typeface="Fira Sans" panose="020B0503050000020004" pitchFamily="34" charset="0"/>
              </a:rPr>
            </a:br>
            <a:r>
              <a:rPr lang="en-US" sz="2000" b="0" dirty="0">
                <a:solidFill>
                  <a:srgbClr val="ABB2BF"/>
                </a:solidFill>
                <a:effectLst/>
                <a:latin typeface="Fira Sans" panose="020B0503050000020004" pitchFamily="34" charset="0"/>
              </a:rPr>
              <a:t>}</a:t>
            </a:r>
          </a:p>
        </p:txBody>
      </p:sp>
    </p:spTree>
    <p:extLst>
      <p:ext uri="{BB962C8B-B14F-4D97-AF65-F5344CB8AC3E}">
        <p14:creationId xmlns:p14="http://schemas.microsoft.com/office/powerpoint/2010/main" val="3187923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1272674" y="855580"/>
            <a:ext cx="6598652" cy="267335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dirty="0"/>
              <a:t>In  general, what’s the difference </a:t>
            </a:r>
            <a:br>
              <a:rPr lang="en-US" sz="4000" dirty="0"/>
            </a:br>
            <a:r>
              <a:rPr lang="en-US" sz="4000" dirty="0"/>
              <a:t>primitive  &amp;  reference Data Types</a:t>
            </a:r>
            <a:endParaRPr lang="en" sz="4000" dirty="0"/>
          </a:p>
        </p:txBody>
      </p:sp>
    </p:spTree>
    <p:extLst>
      <p:ext uri="{BB962C8B-B14F-4D97-AF65-F5344CB8AC3E}">
        <p14:creationId xmlns:p14="http://schemas.microsoft.com/office/powerpoint/2010/main" val="1263056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7" name="TextBox 6">
            <a:extLst>
              <a:ext uri="{FF2B5EF4-FFF2-40B4-BE49-F238E27FC236}">
                <a16:creationId xmlns:a16="http://schemas.microsoft.com/office/drawing/2014/main" id="{D61B54BC-5A8C-3039-F1DF-1B98A02A80C6}"/>
              </a:ext>
            </a:extLst>
          </p:cNvPr>
          <p:cNvSpPr txBox="1"/>
          <p:nvPr/>
        </p:nvSpPr>
        <p:spPr>
          <a:xfrm>
            <a:off x="1327920" y="762971"/>
            <a:ext cx="3383862" cy="3170099"/>
          </a:xfrm>
          <a:prstGeom prst="rect">
            <a:avLst/>
          </a:prstGeom>
          <a:noFill/>
        </p:spPr>
        <p:txBody>
          <a:bodyPr wrap="square" rtlCol="0">
            <a:spAutoFit/>
          </a:bodyPr>
          <a:lstStyle/>
          <a:p>
            <a:r>
              <a:rPr lang="en-US" sz="2000" b="0" dirty="0">
                <a:solidFill>
                  <a:srgbClr val="C678DD"/>
                </a:solidFill>
                <a:effectLst/>
                <a:latin typeface="Fira Sans" panose="020B0503050000020004" pitchFamily="34" charset="0"/>
              </a:rPr>
              <a:t>class</a:t>
            </a:r>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 {</a:t>
            </a:r>
          </a:p>
          <a:p>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int</a:t>
            </a:r>
            <a:r>
              <a:rPr lang="en-US" sz="2000" b="0" dirty="0">
                <a:solidFill>
                  <a:srgbClr val="ABB2BF"/>
                </a:solidFill>
                <a:effectLst/>
                <a:latin typeface="Fira Sans" panose="020B0503050000020004" pitchFamily="34" charset="0"/>
              </a:rPr>
              <a:t> </a:t>
            </a:r>
            <a:r>
              <a:rPr lang="en-US" sz="2000" b="0" dirty="0">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r>
              <a:rPr lang="en-US" sz="2000" b="0" dirty="0" err="1">
                <a:solidFill>
                  <a:srgbClr val="C678DD"/>
                </a:solidFill>
                <a:effectLst/>
                <a:latin typeface="Fira Sans" panose="020B0503050000020004" pitchFamily="34" charset="0"/>
              </a:rPr>
              <a:t>this</a:t>
            </a:r>
            <a:r>
              <a:rPr lang="en-US" sz="2000" b="0" dirty="0" err="1">
                <a:solidFill>
                  <a:srgbClr val="ABB2BF"/>
                </a:solidFill>
                <a:effectLst/>
                <a:latin typeface="Fira Sans" panose="020B0503050000020004" pitchFamily="34" charset="0"/>
              </a:rPr>
              <a:t>.</a:t>
            </a:r>
            <a:r>
              <a:rPr lang="en-US" sz="2000" b="0" dirty="0" err="1">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a:t>
            </a:r>
          </a:p>
          <a:p>
            <a:br>
              <a:rPr lang="en-US" sz="2000" b="0" dirty="0">
                <a:solidFill>
                  <a:srgbClr val="ABB2BF"/>
                </a:solidFill>
                <a:effectLst/>
                <a:latin typeface="Fira Sans" panose="020B0503050000020004" pitchFamily="34" charset="0"/>
              </a:rPr>
            </a:br>
            <a:r>
              <a:rPr lang="en-US" sz="2000" b="0" dirty="0">
                <a:solidFill>
                  <a:srgbClr val="C678DD"/>
                </a:solidFill>
                <a:effectLst/>
                <a:latin typeface="Fira Sans" panose="020B0503050000020004" pitchFamily="34" charset="0"/>
              </a:rPr>
              <a:t>void</a:t>
            </a:r>
            <a:r>
              <a:rPr lang="en-US" sz="2000" b="0" dirty="0">
                <a:solidFill>
                  <a:srgbClr val="ABB2BF"/>
                </a:solidFill>
                <a:effectLst/>
                <a:latin typeface="Fira Sans" panose="020B0503050000020004" pitchFamily="34" charset="0"/>
              </a:rPr>
              <a:t> </a:t>
            </a:r>
            <a:r>
              <a:rPr lang="en-US" sz="2000" b="0" dirty="0">
                <a:solidFill>
                  <a:srgbClr val="61AFEF"/>
                </a:solidFill>
                <a:effectLst/>
                <a:latin typeface="Fira Sans" panose="020B0503050000020004" pitchFamily="34" charset="0"/>
              </a:rPr>
              <a:t>increment</a:t>
            </a:r>
            <a:r>
              <a:rPr lang="en-US" sz="2000" b="0" dirty="0">
                <a:solidFill>
                  <a:srgbClr val="ABB2BF"/>
                </a:solidFill>
                <a:effectLst/>
                <a:latin typeface="Fira Sans" panose="020B0503050000020004" pitchFamily="34" charset="0"/>
              </a:rPr>
              <a:t>(</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 </a:t>
            </a:r>
            <a:r>
              <a:rPr lang="en-US" sz="2000" b="0" dirty="0">
                <a:solidFill>
                  <a:srgbClr val="E06C75"/>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 {</a:t>
            </a:r>
          </a:p>
          <a:p>
            <a:r>
              <a:rPr lang="en-US" sz="2000" b="0" dirty="0">
                <a:solidFill>
                  <a:srgbClr val="ABB2BF"/>
                </a:solidFill>
                <a:effectLst/>
                <a:latin typeface="Fira Sans" panose="020B0503050000020004" pitchFamily="34" charset="0"/>
              </a:rPr>
              <a:t>  </a:t>
            </a:r>
            <a:r>
              <a:rPr lang="en-US" sz="2000" b="0" dirty="0">
                <a:solidFill>
                  <a:srgbClr val="E06C75"/>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61AFEF"/>
                </a:solidFill>
                <a:effectLst/>
                <a:latin typeface="Fira Sans" panose="020B0503050000020004" pitchFamily="34" charset="0"/>
              </a:rPr>
              <a:t>print</a:t>
            </a:r>
            <a:r>
              <a:rPr lang="en-US" sz="2000" b="0" dirty="0">
                <a:solidFill>
                  <a:srgbClr val="ABB2BF"/>
                </a:solidFill>
                <a:effectLst/>
                <a:latin typeface="Fira Sans" panose="020B0503050000020004" pitchFamily="34" charset="0"/>
              </a:rPr>
              <a:t>(</a:t>
            </a:r>
            <a:r>
              <a:rPr lang="en-US" sz="2000" b="0" dirty="0">
                <a:solidFill>
                  <a:srgbClr val="E06C75"/>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 </a:t>
            </a:r>
          </a:p>
          <a:p>
            <a:r>
              <a:rPr lang="en-US" sz="2000" b="0" dirty="0">
                <a:solidFill>
                  <a:srgbClr val="ABB2BF"/>
                </a:solidFill>
                <a:effectLst/>
                <a:latin typeface="Fira Sans" panose="020B0503050000020004" pitchFamily="34" charset="0"/>
              </a:rPr>
              <a:t>}</a:t>
            </a:r>
            <a:br>
              <a:rPr lang="en-US" sz="2000" b="0" dirty="0">
                <a:solidFill>
                  <a:srgbClr val="ABB2BF"/>
                </a:solidFill>
                <a:effectLst/>
                <a:latin typeface="Fira Sans" panose="020B0503050000020004" pitchFamily="34" charset="0"/>
              </a:rPr>
            </a:br>
            <a:endParaRPr lang="en-US" sz="2000" b="0" dirty="0">
              <a:solidFill>
                <a:srgbClr val="ABB2BF"/>
              </a:solidFill>
              <a:effectLst/>
              <a:latin typeface="Fira Sans" panose="020B0503050000020004" pitchFamily="34" charset="0"/>
            </a:endParaRPr>
          </a:p>
        </p:txBody>
      </p:sp>
      <p:sp>
        <p:nvSpPr>
          <p:cNvPr id="9" name="TextBox 8">
            <a:extLst>
              <a:ext uri="{FF2B5EF4-FFF2-40B4-BE49-F238E27FC236}">
                <a16:creationId xmlns:a16="http://schemas.microsoft.com/office/drawing/2014/main" id="{21633526-012C-422A-3AB8-AE38B445F3EA}"/>
              </a:ext>
            </a:extLst>
          </p:cNvPr>
          <p:cNvSpPr txBox="1"/>
          <p:nvPr/>
        </p:nvSpPr>
        <p:spPr>
          <a:xfrm>
            <a:off x="5531538" y="1194570"/>
            <a:ext cx="2779601" cy="1938992"/>
          </a:xfrm>
          <a:prstGeom prst="rect">
            <a:avLst/>
          </a:prstGeom>
          <a:noFill/>
        </p:spPr>
        <p:txBody>
          <a:bodyPr wrap="square">
            <a:spAutoFit/>
          </a:bodyPr>
          <a:lstStyle/>
          <a:p>
            <a:r>
              <a:rPr lang="en-US" sz="2000" b="0" dirty="0">
                <a:solidFill>
                  <a:srgbClr val="C678DD"/>
                </a:solidFill>
                <a:effectLst/>
                <a:latin typeface="Fira Sans" panose="020B0503050000020004" pitchFamily="34" charset="0"/>
              </a:rPr>
              <a:t>void</a:t>
            </a:r>
            <a:r>
              <a:rPr lang="en-US" sz="2000" b="0" dirty="0">
                <a:solidFill>
                  <a:srgbClr val="ABB2BF"/>
                </a:solidFill>
                <a:effectLst/>
                <a:latin typeface="Fira Sans" panose="020B0503050000020004" pitchFamily="34" charset="0"/>
              </a:rPr>
              <a:t> </a:t>
            </a:r>
            <a:r>
              <a:rPr lang="en-US" sz="2000" b="0" dirty="0">
                <a:solidFill>
                  <a:srgbClr val="61AFEF"/>
                </a:solidFill>
                <a:effectLst/>
                <a:latin typeface="Fira Sans" panose="020B0503050000020004" pitchFamily="34" charset="0"/>
              </a:rPr>
              <a:t>main</a:t>
            </a:r>
            <a:r>
              <a:rPr lang="en-US" sz="2000" b="0" dirty="0">
                <a:solidFill>
                  <a:srgbClr val="ABB2BF"/>
                </a:solidFill>
                <a:effectLst/>
                <a:latin typeface="Fira Sans" panose="020B0503050000020004" pitchFamily="34" charset="0"/>
              </a:rPr>
              <a:t>() {</a:t>
            </a:r>
          </a:p>
          <a:p>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 </a:t>
            </a:r>
            <a:r>
              <a:rPr lang="en-US" sz="2000" b="0" dirty="0">
                <a:solidFill>
                  <a:srgbClr val="D19A66"/>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 </a:t>
            </a:r>
            <a:r>
              <a:rPr lang="en-US" sz="2000" b="0" dirty="0">
                <a:solidFill>
                  <a:srgbClr val="56B6C2"/>
                </a:solidFill>
                <a:effectLst/>
                <a:latin typeface="Fira Sans" panose="020B0503050000020004" pitchFamily="34" charset="0"/>
              </a:rPr>
              <a:t>=</a:t>
            </a:r>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1</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 </a:t>
            </a:r>
            <a:r>
              <a:rPr lang="en-US" sz="2000" b="0" dirty="0">
                <a:solidFill>
                  <a:srgbClr val="D19A66"/>
                </a:solidFill>
                <a:effectLst/>
                <a:latin typeface="Fira Sans" panose="020B0503050000020004" pitchFamily="34" charset="0"/>
              </a:rPr>
              <a:t>y</a:t>
            </a:r>
            <a:r>
              <a:rPr lang="en-US" sz="2000" b="0" dirty="0">
                <a:solidFill>
                  <a:srgbClr val="ABB2BF"/>
                </a:solidFill>
                <a:effectLst/>
                <a:latin typeface="Fira Sans" panose="020B0503050000020004" pitchFamily="34" charset="0"/>
              </a:rPr>
              <a:t> </a:t>
            </a:r>
            <a:r>
              <a:rPr lang="en-US" sz="2000" b="0" dirty="0">
                <a:solidFill>
                  <a:srgbClr val="56B6C2"/>
                </a:solidFill>
                <a:effectLst/>
                <a:latin typeface="Fira Sans" panose="020B0503050000020004" pitchFamily="34" charset="0"/>
              </a:rPr>
              <a:t>=</a:t>
            </a:r>
            <a:r>
              <a:rPr lang="en-US" sz="2000" b="0" dirty="0">
                <a:solidFill>
                  <a:srgbClr val="ABB2BF"/>
                </a:solidFill>
                <a:effectLst/>
                <a:latin typeface="Fira Sans" panose="020B0503050000020004" pitchFamily="34" charset="0"/>
              </a:rPr>
              <a:t> </a:t>
            </a:r>
            <a:r>
              <a:rPr lang="en-US" sz="2000" b="0" dirty="0">
                <a:solidFill>
                  <a:srgbClr val="E5C07B"/>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2</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dirty="0">
                <a:solidFill>
                  <a:srgbClr val="61AFEF"/>
                </a:solidFill>
                <a:latin typeface="Fira Sans" panose="020B0503050000020004" pitchFamily="34" charset="0"/>
              </a:rPr>
              <a:t>increment</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a:t>
            </a:r>
          </a:p>
          <a:p>
            <a:r>
              <a:rPr lang="en-US" sz="2000" b="0" dirty="0">
                <a:solidFill>
                  <a:srgbClr val="ABB2BF"/>
                </a:solidFill>
                <a:effectLst/>
                <a:latin typeface="Fira Sans" panose="020B0503050000020004" pitchFamily="34" charset="0"/>
              </a:rPr>
              <a:t>  </a:t>
            </a:r>
            <a:r>
              <a:rPr lang="en-US" sz="2000" b="0" dirty="0">
                <a:solidFill>
                  <a:srgbClr val="61AFEF"/>
                </a:solidFill>
                <a:effectLst/>
                <a:latin typeface="Fira Sans" panose="020B0503050000020004" pitchFamily="34" charset="0"/>
              </a:rPr>
              <a:t>print</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x</a:t>
            </a:r>
            <a:r>
              <a:rPr lang="en-US" sz="2000" b="0" dirty="0">
                <a:solidFill>
                  <a:srgbClr val="ABB2BF"/>
                </a:solidFill>
                <a:effectLst/>
                <a:latin typeface="Fira Sans" panose="020B0503050000020004" pitchFamily="34" charset="0"/>
              </a:rPr>
              <a:t>.</a:t>
            </a:r>
            <a:r>
              <a:rPr lang="en-US" sz="2000" b="0" dirty="0">
                <a:solidFill>
                  <a:srgbClr val="D19A66"/>
                </a:solidFill>
                <a:effectLst/>
                <a:latin typeface="Fira Sans" panose="020B0503050000020004" pitchFamily="34" charset="0"/>
              </a:rPr>
              <a:t>a</a:t>
            </a:r>
            <a:r>
              <a:rPr lang="en-US" sz="2000" b="0" dirty="0">
                <a:solidFill>
                  <a:srgbClr val="ABB2BF"/>
                </a:solidFill>
                <a:effectLst/>
                <a:latin typeface="Fira Sans" panose="020B0503050000020004" pitchFamily="34" charset="0"/>
              </a:rPr>
              <a:t>);</a:t>
            </a:r>
            <a:br>
              <a:rPr lang="en-US" sz="2000" b="0" dirty="0">
                <a:solidFill>
                  <a:srgbClr val="ABB2BF"/>
                </a:solidFill>
                <a:effectLst/>
                <a:latin typeface="Fira Sans" panose="020B0503050000020004" pitchFamily="34" charset="0"/>
              </a:rPr>
            </a:br>
            <a:r>
              <a:rPr lang="en-US" sz="2000" b="0" dirty="0">
                <a:solidFill>
                  <a:srgbClr val="ABB2BF"/>
                </a:solidFill>
                <a:effectLst/>
                <a:latin typeface="Fira Sans" panose="020B0503050000020004" pitchFamily="34" charset="0"/>
              </a:rPr>
              <a:t>}</a:t>
            </a:r>
          </a:p>
        </p:txBody>
      </p:sp>
    </p:spTree>
    <p:extLst>
      <p:ext uri="{BB962C8B-B14F-4D97-AF65-F5344CB8AC3E}">
        <p14:creationId xmlns:p14="http://schemas.microsoft.com/office/powerpoint/2010/main" val="419407777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6" name="TextBox 5">
            <a:extLst>
              <a:ext uri="{FF2B5EF4-FFF2-40B4-BE49-F238E27FC236}">
                <a16:creationId xmlns:a16="http://schemas.microsoft.com/office/drawing/2014/main" id="{1CB578DA-6938-EA68-E57B-B21B6C9EE3DA}"/>
              </a:ext>
            </a:extLst>
          </p:cNvPr>
          <p:cNvSpPr txBox="1"/>
          <p:nvPr/>
        </p:nvSpPr>
        <p:spPr>
          <a:xfrm>
            <a:off x="1980098" y="477289"/>
            <a:ext cx="2591901" cy="461665"/>
          </a:xfrm>
          <a:prstGeom prst="rect">
            <a:avLst/>
          </a:prstGeom>
          <a:noFill/>
        </p:spPr>
        <p:txBody>
          <a:bodyPr wrap="square" rtlCol="0">
            <a:spAutoFit/>
          </a:bodyPr>
          <a:lstStyle/>
          <a:p>
            <a:r>
              <a:rPr lang="en-US" sz="2400" b="1" dirty="0">
                <a:solidFill>
                  <a:schemeClr val="dk1"/>
                </a:solidFill>
                <a:latin typeface="Fira Sans" panose="020B0503050000020004" pitchFamily="34" charset="0"/>
                <a:cs typeface="Aref Ruqaa"/>
                <a:sym typeface="Aref Ruqaa"/>
              </a:rPr>
              <a:t>Task   3 Mohsens</a:t>
            </a:r>
            <a:endParaRPr lang="en-AS" sz="2400" b="1" dirty="0">
              <a:solidFill>
                <a:schemeClr val="dk1"/>
              </a:solidFill>
              <a:latin typeface="Fira Sans" panose="020B0503050000020004" pitchFamily="34" charset="0"/>
              <a:cs typeface="Aref Ruqaa"/>
              <a:sym typeface="Aref Ruqaa"/>
            </a:endParaRPr>
          </a:p>
        </p:txBody>
      </p:sp>
      <p:sp>
        <p:nvSpPr>
          <p:cNvPr id="7" name="TextBox 6">
            <a:extLst>
              <a:ext uri="{FF2B5EF4-FFF2-40B4-BE49-F238E27FC236}">
                <a16:creationId xmlns:a16="http://schemas.microsoft.com/office/drawing/2014/main" id="{F90FDACF-240D-D96C-C5E6-86F22F6502F7}"/>
              </a:ext>
            </a:extLst>
          </p:cNvPr>
          <p:cNvSpPr txBox="1"/>
          <p:nvPr/>
        </p:nvSpPr>
        <p:spPr>
          <a:xfrm>
            <a:off x="1692423" y="1248310"/>
            <a:ext cx="6290597" cy="1015663"/>
          </a:xfrm>
          <a:prstGeom prst="rect">
            <a:avLst/>
          </a:prstGeom>
          <a:noFill/>
        </p:spPr>
        <p:txBody>
          <a:bodyPr wrap="square" rtlCol="0">
            <a:spAutoFit/>
          </a:bodyPr>
          <a:lstStyle/>
          <a:p>
            <a:r>
              <a:rPr lang="en-US" sz="2000" dirty="0">
                <a:solidFill>
                  <a:srgbClr val="D1D5DB"/>
                </a:solidFill>
                <a:latin typeface="Fira Sans" panose="020B0503050000020004" pitchFamily="34" charset="0"/>
              </a:rPr>
              <a:t>C</a:t>
            </a:r>
            <a:r>
              <a:rPr lang="en-US" sz="2000" b="0" i="0" dirty="0">
                <a:solidFill>
                  <a:srgbClr val="D1D5DB"/>
                </a:solidFill>
                <a:effectLst/>
                <a:latin typeface="Fira Sans" panose="020B0503050000020004" pitchFamily="34" charset="0"/>
              </a:rPr>
              <a:t>reate system to calculate the total price of order</a:t>
            </a:r>
          </a:p>
          <a:p>
            <a:br>
              <a:rPr lang="en-US" sz="2000" b="0" i="0" dirty="0">
                <a:solidFill>
                  <a:srgbClr val="D1D5DB"/>
                </a:solidFill>
                <a:effectLst/>
                <a:latin typeface="Fira Sans" panose="020B0503050000020004" pitchFamily="34" charset="0"/>
              </a:rPr>
            </a:br>
            <a:endParaRPr lang="en-AS" sz="2000" dirty="0">
              <a:latin typeface="Fira Sans" panose="020B0503050000020004" pitchFamily="34" charset="0"/>
            </a:endParaRPr>
          </a:p>
        </p:txBody>
      </p:sp>
      <p:sp>
        <p:nvSpPr>
          <p:cNvPr id="9" name="TextBox 8">
            <a:extLst>
              <a:ext uri="{FF2B5EF4-FFF2-40B4-BE49-F238E27FC236}">
                <a16:creationId xmlns:a16="http://schemas.microsoft.com/office/drawing/2014/main" id="{74B537A9-BE6C-CE42-E5EF-03C2BC7C6C4D}"/>
              </a:ext>
            </a:extLst>
          </p:cNvPr>
          <p:cNvSpPr txBox="1"/>
          <p:nvPr/>
        </p:nvSpPr>
        <p:spPr>
          <a:xfrm>
            <a:off x="1692423" y="1976532"/>
            <a:ext cx="6431623" cy="2246769"/>
          </a:xfrm>
          <a:prstGeom prst="rect">
            <a:avLst/>
          </a:prstGeom>
          <a:noFill/>
        </p:spPr>
        <p:txBody>
          <a:bodyPr wrap="square">
            <a:spAutoFit/>
          </a:bodyPr>
          <a:lstStyle/>
          <a:p>
            <a:r>
              <a:rPr lang="en-US" sz="2000" b="0" i="0" dirty="0">
                <a:solidFill>
                  <a:srgbClr val="D1D5DB"/>
                </a:solidFill>
                <a:effectLst/>
                <a:latin typeface="Fira Sans" panose="020B0503050000020004" pitchFamily="34" charset="0"/>
              </a:rPr>
              <a:t> - Order </a:t>
            </a:r>
            <a:r>
              <a:rPr lang="en-US" sz="2000" dirty="0">
                <a:solidFill>
                  <a:srgbClr val="D1D5DB"/>
                </a:solidFill>
                <a:latin typeface="Fira Sans" panose="020B0503050000020004" pitchFamily="34" charset="0"/>
              </a:rPr>
              <a:t>consisting of 'margherita' and 'pepperoni' pizzas. </a:t>
            </a:r>
          </a:p>
          <a:p>
            <a:br>
              <a:rPr lang="en-US" sz="2000" dirty="0">
                <a:solidFill>
                  <a:srgbClr val="D1D5DB"/>
                </a:solidFill>
                <a:latin typeface="Fira Sans" panose="020B0503050000020004" pitchFamily="34" charset="0"/>
              </a:rPr>
            </a:br>
            <a:r>
              <a:rPr lang="en-US" sz="2000" dirty="0">
                <a:solidFill>
                  <a:srgbClr val="D1D5DB"/>
                </a:solidFill>
                <a:latin typeface="Fira Sans" panose="020B0503050000020004" pitchFamily="34" charset="0"/>
              </a:rPr>
              <a:t>- different types of pizzas and their respective prices. The types include 'margherita’ , 'pepperoni' and 'vegetarian' each with its associated cost </a:t>
            </a:r>
          </a:p>
          <a:p>
            <a:r>
              <a:rPr lang="en-US" sz="2000" dirty="0">
                <a:solidFill>
                  <a:srgbClr val="D1D5DB"/>
                </a:solidFill>
                <a:latin typeface="Fira Sans" panose="020B0503050000020004" pitchFamily="34" charset="0"/>
              </a:rPr>
              <a:t>               (100 , 160 , 210 ).</a:t>
            </a:r>
          </a:p>
        </p:txBody>
      </p:sp>
    </p:spTree>
    <p:extLst>
      <p:ext uri="{BB962C8B-B14F-4D97-AF65-F5344CB8AC3E}">
        <p14:creationId xmlns:p14="http://schemas.microsoft.com/office/powerpoint/2010/main" val="30403569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6" name="TextBox 5">
            <a:extLst>
              <a:ext uri="{FF2B5EF4-FFF2-40B4-BE49-F238E27FC236}">
                <a16:creationId xmlns:a16="http://schemas.microsoft.com/office/drawing/2014/main" id="{1CB578DA-6938-EA68-E57B-B21B6C9EE3DA}"/>
              </a:ext>
            </a:extLst>
          </p:cNvPr>
          <p:cNvSpPr txBox="1"/>
          <p:nvPr/>
        </p:nvSpPr>
        <p:spPr>
          <a:xfrm>
            <a:off x="1980098" y="477289"/>
            <a:ext cx="3445746" cy="461665"/>
          </a:xfrm>
          <a:prstGeom prst="rect">
            <a:avLst/>
          </a:prstGeom>
          <a:noFill/>
        </p:spPr>
        <p:txBody>
          <a:bodyPr wrap="square" rtlCol="0">
            <a:spAutoFit/>
          </a:bodyPr>
          <a:lstStyle/>
          <a:p>
            <a:r>
              <a:rPr lang="en-US" sz="2400" b="1" dirty="0">
                <a:solidFill>
                  <a:schemeClr val="dk1"/>
                </a:solidFill>
                <a:latin typeface="Fira Sans" panose="020B0503050000020004" pitchFamily="34" charset="0"/>
                <a:cs typeface="Aref Ruqaa"/>
                <a:sym typeface="Aref Ruqaa"/>
              </a:rPr>
              <a:t>Bonus     5 Mohsens </a:t>
            </a:r>
            <a:endParaRPr lang="en-AS" sz="2400" b="1" dirty="0">
              <a:solidFill>
                <a:schemeClr val="dk1"/>
              </a:solidFill>
              <a:latin typeface="Fira Sans" panose="020B0503050000020004" pitchFamily="34" charset="0"/>
              <a:cs typeface="Aref Ruqaa"/>
              <a:sym typeface="Aref Ruqaa"/>
            </a:endParaRPr>
          </a:p>
        </p:txBody>
      </p:sp>
      <p:sp>
        <p:nvSpPr>
          <p:cNvPr id="7" name="TextBox 6">
            <a:extLst>
              <a:ext uri="{FF2B5EF4-FFF2-40B4-BE49-F238E27FC236}">
                <a16:creationId xmlns:a16="http://schemas.microsoft.com/office/drawing/2014/main" id="{F90FDACF-240D-D96C-C5E6-86F22F6502F7}"/>
              </a:ext>
            </a:extLst>
          </p:cNvPr>
          <p:cNvSpPr txBox="1"/>
          <p:nvPr/>
        </p:nvSpPr>
        <p:spPr>
          <a:xfrm>
            <a:off x="1214029" y="1109613"/>
            <a:ext cx="6900516" cy="347787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AS" altLang="en-AS" sz="2000" dirty="0">
                <a:solidFill>
                  <a:srgbClr val="D1D5DB"/>
                </a:solidFill>
                <a:latin typeface="Fira Sans" panose="020B0503050000020004" pitchFamily="34" charset="0"/>
              </a:rPr>
              <a:t>Given an integer n, return a string array </a:t>
            </a:r>
            <a:r>
              <a:rPr lang="en-US" altLang="en-AS" sz="2000" dirty="0">
                <a:solidFill>
                  <a:srgbClr val="D1D5DB"/>
                </a:solidFill>
                <a:latin typeface="Fira Sans" panose="020B0503050000020004" pitchFamily="34" charset="0"/>
              </a:rPr>
              <a:t> </a:t>
            </a:r>
            <a:r>
              <a:rPr lang="en-AS" altLang="en-AS" sz="2000" dirty="0">
                <a:solidFill>
                  <a:srgbClr val="D1D5DB"/>
                </a:solidFill>
                <a:latin typeface="Fira Sans" panose="020B0503050000020004" pitchFamily="34" charset="0"/>
              </a:rPr>
              <a:t>answer </a:t>
            </a:r>
          </a:p>
          <a:p>
            <a:r>
              <a:rPr lang="en-US" sz="2000" b="0" i="0" dirty="0">
                <a:solidFill>
                  <a:srgbClr val="D1D5DB"/>
                </a:solidFill>
                <a:effectLst/>
                <a:latin typeface="Fira Sans" panose="020B0503050000020004" pitchFamily="34" charset="0"/>
              </a:rPr>
              <a:t>answer[</a:t>
            </a:r>
            <a:r>
              <a:rPr lang="en-US" sz="2000" b="0" i="0" dirty="0" err="1">
                <a:solidFill>
                  <a:srgbClr val="D1D5DB"/>
                </a:solidFill>
                <a:effectLst/>
                <a:latin typeface="Fira Sans" panose="020B0503050000020004" pitchFamily="34" charset="0"/>
              </a:rPr>
              <a:t>i</a:t>
            </a:r>
            <a:r>
              <a:rPr lang="en-US" sz="2000" b="0" i="0" dirty="0">
                <a:solidFill>
                  <a:srgbClr val="D1D5DB"/>
                </a:solidFill>
                <a:effectLst/>
                <a:latin typeface="Fira Sans" panose="020B0503050000020004" pitchFamily="34" charset="0"/>
              </a:rPr>
              <a:t>] == "</a:t>
            </a:r>
            <a:r>
              <a:rPr lang="en-US" sz="2000" dirty="0">
                <a:solidFill>
                  <a:srgbClr val="D1D5DB"/>
                </a:solidFill>
                <a:latin typeface="Fira Sans" panose="020B0503050000020004" pitchFamily="34" charset="0"/>
              </a:rPr>
              <a:t>multiple of 15</a:t>
            </a:r>
            <a:r>
              <a:rPr lang="en-US" sz="2000" b="0" i="0" dirty="0">
                <a:solidFill>
                  <a:srgbClr val="D1D5DB"/>
                </a:solidFill>
                <a:effectLst/>
                <a:latin typeface="Fira Sans" panose="020B0503050000020004" pitchFamily="34" charset="0"/>
              </a:rPr>
              <a:t>" if </a:t>
            </a:r>
            <a:r>
              <a:rPr lang="en-US" sz="2000" b="0" i="0" dirty="0" err="1">
                <a:solidFill>
                  <a:srgbClr val="D1D5DB"/>
                </a:solidFill>
                <a:effectLst/>
                <a:latin typeface="Fira Sans" panose="020B0503050000020004" pitchFamily="34" charset="0"/>
              </a:rPr>
              <a:t>i</a:t>
            </a:r>
            <a:r>
              <a:rPr lang="en-US" sz="2000" b="0" i="0" dirty="0">
                <a:solidFill>
                  <a:srgbClr val="D1D5DB"/>
                </a:solidFill>
                <a:effectLst/>
                <a:latin typeface="Fira Sans" panose="020B0503050000020004" pitchFamily="34" charset="0"/>
              </a:rPr>
              <a:t> is divisible by 3 and 5. answer[</a:t>
            </a:r>
            <a:r>
              <a:rPr lang="en-US" sz="2000" b="0" i="0" dirty="0" err="1">
                <a:solidFill>
                  <a:srgbClr val="D1D5DB"/>
                </a:solidFill>
                <a:effectLst/>
                <a:latin typeface="Fira Sans" panose="020B0503050000020004" pitchFamily="34" charset="0"/>
              </a:rPr>
              <a:t>i</a:t>
            </a:r>
            <a:r>
              <a:rPr lang="en-US" sz="2000" b="0" i="0" dirty="0">
                <a:solidFill>
                  <a:srgbClr val="D1D5DB"/>
                </a:solidFill>
                <a:effectLst/>
                <a:latin typeface="Fira Sans" panose="020B0503050000020004" pitchFamily="34" charset="0"/>
              </a:rPr>
              <a:t>] == "</a:t>
            </a:r>
            <a:r>
              <a:rPr lang="en-US" sz="2000" dirty="0">
                <a:solidFill>
                  <a:srgbClr val="D1D5DB"/>
                </a:solidFill>
                <a:latin typeface="Fira Sans" panose="020B0503050000020004" pitchFamily="34" charset="0"/>
              </a:rPr>
              <a:t>multiples of 3</a:t>
            </a:r>
            <a:r>
              <a:rPr lang="en-US" sz="2000" b="0" i="0" dirty="0">
                <a:solidFill>
                  <a:srgbClr val="D1D5DB"/>
                </a:solidFill>
                <a:effectLst/>
                <a:latin typeface="Fira Sans" panose="020B0503050000020004" pitchFamily="34" charset="0"/>
              </a:rPr>
              <a:t>" if </a:t>
            </a:r>
            <a:r>
              <a:rPr lang="en-US" sz="2000" b="0" i="0" dirty="0" err="1">
                <a:solidFill>
                  <a:srgbClr val="D1D5DB"/>
                </a:solidFill>
                <a:effectLst/>
                <a:latin typeface="Fira Sans" panose="020B0503050000020004" pitchFamily="34" charset="0"/>
              </a:rPr>
              <a:t>i</a:t>
            </a:r>
            <a:r>
              <a:rPr lang="en-US" sz="2000" b="0" i="0" dirty="0">
                <a:solidFill>
                  <a:srgbClr val="D1D5DB"/>
                </a:solidFill>
                <a:effectLst/>
                <a:latin typeface="Fira Sans" panose="020B0503050000020004" pitchFamily="34" charset="0"/>
              </a:rPr>
              <a:t> is divisible by 3. </a:t>
            </a:r>
            <a:br>
              <a:rPr lang="en-US" sz="2000" b="0" i="0" dirty="0">
                <a:solidFill>
                  <a:srgbClr val="D1D5DB"/>
                </a:solidFill>
                <a:effectLst/>
                <a:latin typeface="Fira Sans" panose="020B0503050000020004" pitchFamily="34" charset="0"/>
              </a:rPr>
            </a:br>
            <a:r>
              <a:rPr lang="en-US" sz="2000" b="0" i="0" dirty="0">
                <a:solidFill>
                  <a:srgbClr val="D1D5DB"/>
                </a:solidFill>
                <a:effectLst/>
                <a:latin typeface="Fira Sans" panose="020B0503050000020004" pitchFamily="34" charset="0"/>
              </a:rPr>
              <a:t>answer[</a:t>
            </a:r>
            <a:r>
              <a:rPr lang="en-US" sz="2000" b="0" i="0" dirty="0" err="1">
                <a:solidFill>
                  <a:srgbClr val="D1D5DB"/>
                </a:solidFill>
                <a:effectLst/>
                <a:latin typeface="Fira Sans" panose="020B0503050000020004" pitchFamily="34" charset="0"/>
              </a:rPr>
              <a:t>i</a:t>
            </a:r>
            <a:r>
              <a:rPr lang="en-US" sz="2000" b="0" i="0" dirty="0">
                <a:solidFill>
                  <a:srgbClr val="D1D5DB"/>
                </a:solidFill>
                <a:effectLst/>
                <a:latin typeface="Fira Sans" panose="020B0503050000020004" pitchFamily="34" charset="0"/>
              </a:rPr>
              <a:t>] == "</a:t>
            </a:r>
            <a:r>
              <a:rPr lang="en-US" sz="2000" dirty="0">
                <a:solidFill>
                  <a:srgbClr val="D1D5DB"/>
                </a:solidFill>
                <a:latin typeface="Fira Sans" panose="020B0503050000020004" pitchFamily="34" charset="0"/>
              </a:rPr>
              <a:t> multiples of 5</a:t>
            </a:r>
            <a:r>
              <a:rPr lang="en-US" sz="2000" b="0" i="0" dirty="0">
                <a:solidFill>
                  <a:srgbClr val="D1D5DB"/>
                </a:solidFill>
                <a:effectLst/>
                <a:latin typeface="Fira Sans" panose="020B0503050000020004" pitchFamily="34" charset="0"/>
              </a:rPr>
              <a:t>" if </a:t>
            </a:r>
            <a:r>
              <a:rPr lang="en-US" sz="2000" b="0" i="0" dirty="0" err="1">
                <a:solidFill>
                  <a:srgbClr val="D1D5DB"/>
                </a:solidFill>
                <a:effectLst/>
                <a:latin typeface="Fira Sans" panose="020B0503050000020004" pitchFamily="34" charset="0"/>
              </a:rPr>
              <a:t>i</a:t>
            </a:r>
            <a:r>
              <a:rPr lang="en-US" sz="2000" b="0" i="0" dirty="0">
                <a:solidFill>
                  <a:srgbClr val="D1D5DB"/>
                </a:solidFill>
                <a:effectLst/>
                <a:latin typeface="Fira Sans" panose="020B0503050000020004" pitchFamily="34" charset="0"/>
              </a:rPr>
              <a:t> is divisible by 5. </a:t>
            </a:r>
            <a:br>
              <a:rPr lang="en-US" sz="2000" b="0" i="0" dirty="0">
                <a:solidFill>
                  <a:srgbClr val="D1D5DB"/>
                </a:solidFill>
                <a:effectLst/>
                <a:latin typeface="Fira Sans" panose="020B0503050000020004" pitchFamily="34" charset="0"/>
              </a:rPr>
            </a:br>
            <a:r>
              <a:rPr lang="en-US" sz="2000" b="0" i="0" dirty="0">
                <a:solidFill>
                  <a:srgbClr val="D1D5DB"/>
                </a:solidFill>
                <a:effectLst/>
                <a:latin typeface="Fira Sans" panose="020B0503050000020004" pitchFamily="34" charset="0"/>
              </a:rPr>
              <a:t>answer[</a:t>
            </a:r>
            <a:r>
              <a:rPr lang="en-US" sz="2000" b="0" i="0" dirty="0" err="1">
                <a:solidFill>
                  <a:srgbClr val="D1D5DB"/>
                </a:solidFill>
                <a:effectLst/>
                <a:latin typeface="Fira Sans" panose="020B0503050000020004" pitchFamily="34" charset="0"/>
              </a:rPr>
              <a:t>i</a:t>
            </a:r>
            <a:r>
              <a:rPr lang="en-US" sz="2000" b="0" i="0" dirty="0">
                <a:solidFill>
                  <a:srgbClr val="D1D5DB"/>
                </a:solidFill>
                <a:effectLst/>
                <a:latin typeface="Fira Sans" panose="020B0503050000020004" pitchFamily="34" charset="0"/>
              </a:rPr>
              <a:t>] == </a:t>
            </a:r>
            <a:r>
              <a:rPr lang="en-US" sz="2000" b="0" i="0" dirty="0" err="1">
                <a:solidFill>
                  <a:srgbClr val="D1D5DB"/>
                </a:solidFill>
                <a:effectLst/>
                <a:latin typeface="Fira Sans" panose="020B0503050000020004" pitchFamily="34" charset="0"/>
              </a:rPr>
              <a:t>i</a:t>
            </a:r>
            <a:r>
              <a:rPr lang="en-US" sz="2000" b="0" i="0" dirty="0">
                <a:solidFill>
                  <a:srgbClr val="D1D5DB"/>
                </a:solidFill>
                <a:effectLst/>
                <a:latin typeface="Fira Sans" panose="020B0503050000020004" pitchFamily="34" charset="0"/>
              </a:rPr>
              <a:t> (as a string) if none of the above conditions are true.</a:t>
            </a:r>
            <a:br>
              <a:rPr lang="en-US" sz="2000" b="0" i="0" dirty="0">
                <a:solidFill>
                  <a:srgbClr val="D1D5DB"/>
                </a:solidFill>
                <a:effectLst/>
                <a:latin typeface="Fira Sans" panose="020B0503050000020004" pitchFamily="34" charset="0"/>
              </a:rPr>
            </a:br>
            <a:br>
              <a:rPr lang="en-US" sz="2000" b="0" i="0" dirty="0">
                <a:solidFill>
                  <a:srgbClr val="D1D5DB"/>
                </a:solidFill>
                <a:effectLst/>
                <a:latin typeface="Fira Sans" panose="020B0503050000020004" pitchFamily="34" charset="0"/>
              </a:rPr>
            </a:br>
            <a:r>
              <a:rPr lang="en-US" sz="2000" b="0" i="0" dirty="0">
                <a:solidFill>
                  <a:srgbClr val="D1D5DB"/>
                </a:solidFill>
                <a:effectLst/>
                <a:latin typeface="Fira Sans" panose="020B0503050000020004" pitchFamily="34" charset="0"/>
              </a:rPr>
              <a:t>Ex:</a:t>
            </a:r>
            <a:br>
              <a:rPr lang="en-US" sz="2000" b="0" i="0" dirty="0">
                <a:solidFill>
                  <a:srgbClr val="D1D5DB"/>
                </a:solidFill>
                <a:effectLst/>
                <a:latin typeface="Fira Sans" panose="020B0503050000020004" pitchFamily="34" charset="0"/>
              </a:rPr>
            </a:br>
            <a:r>
              <a:rPr lang="en-AS" altLang="en-AS" sz="2000" dirty="0">
                <a:solidFill>
                  <a:srgbClr val="D1D5DB"/>
                </a:solidFill>
                <a:latin typeface="Fira Sans" panose="020B0503050000020004" pitchFamily="34" charset="0"/>
              </a:rPr>
              <a:t>Input: n = 3 </a:t>
            </a:r>
            <a:br>
              <a:rPr lang="en-US" altLang="en-AS" sz="2000" dirty="0">
                <a:solidFill>
                  <a:srgbClr val="D1D5DB"/>
                </a:solidFill>
                <a:latin typeface="Fira Sans" panose="020B0503050000020004" pitchFamily="34" charset="0"/>
              </a:rPr>
            </a:br>
            <a:r>
              <a:rPr lang="en-AS" altLang="en-AS" sz="2000" dirty="0">
                <a:solidFill>
                  <a:srgbClr val="D1D5DB"/>
                </a:solidFill>
                <a:latin typeface="Fira Sans" panose="020B0503050000020004" pitchFamily="34" charset="0"/>
              </a:rPr>
              <a:t>Output: ["1","2","</a:t>
            </a:r>
            <a:r>
              <a:rPr lang="en-US" sz="2000" dirty="0">
                <a:solidFill>
                  <a:srgbClr val="D1D5DB"/>
                </a:solidFill>
                <a:latin typeface="Fira Sans" panose="020B0503050000020004" pitchFamily="34" charset="0"/>
              </a:rPr>
              <a:t>multiples of 3 </a:t>
            </a:r>
            <a:r>
              <a:rPr lang="en-AS" altLang="en-AS" sz="2000" dirty="0">
                <a:solidFill>
                  <a:srgbClr val="D1D5DB"/>
                </a:solidFill>
                <a:latin typeface="Fira Sans" panose="020B0503050000020004" pitchFamily="34" charset="0"/>
              </a:rPr>
              <a:t>"] </a:t>
            </a:r>
          </a:p>
          <a:p>
            <a:endParaRPr lang="en-AS" sz="2000" dirty="0">
              <a:latin typeface="Fira Sans" panose="020B0503050000020004" pitchFamily="34" charset="0"/>
            </a:endParaRPr>
          </a:p>
        </p:txBody>
      </p:sp>
    </p:spTree>
    <p:extLst>
      <p:ext uri="{BB962C8B-B14F-4D97-AF65-F5344CB8AC3E}">
        <p14:creationId xmlns:p14="http://schemas.microsoft.com/office/powerpoint/2010/main" val="205472646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784"/>
        <p:cNvGrpSpPr/>
        <p:nvPr/>
      </p:nvGrpSpPr>
      <p:grpSpPr>
        <a:xfrm>
          <a:off x="0" y="0"/>
          <a:ext cx="0" cy="0"/>
          <a:chOff x="0" y="0"/>
          <a:chExt cx="0" cy="0"/>
        </a:xfrm>
      </p:grpSpPr>
      <p:sp>
        <p:nvSpPr>
          <p:cNvPr id="1785" name="Google Shape;1785;p54"/>
          <p:cNvSpPr txBox="1">
            <a:spLocks noGrp="1"/>
          </p:cNvSpPr>
          <p:nvPr>
            <p:ph type="title"/>
          </p:nvPr>
        </p:nvSpPr>
        <p:spPr>
          <a:xfrm>
            <a:off x="2282561" y="1655286"/>
            <a:ext cx="44481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Fira Sans" panose="020B0503050000020004" pitchFamily="34" charset="0"/>
              </a:rPr>
              <a:t>Thanks !</a:t>
            </a:r>
            <a:endParaRPr dirty="0">
              <a:latin typeface="Fira Sans" panose="020B0503050000020004" pitchFamily="34" charset="0"/>
            </a:endParaRPr>
          </a:p>
        </p:txBody>
      </p:sp>
      <p:sp>
        <p:nvSpPr>
          <p:cNvPr id="2" name="TextBox 14">
            <a:extLst>
              <a:ext uri="{FF2B5EF4-FFF2-40B4-BE49-F238E27FC236}">
                <a16:creationId xmlns:a16="http://schemas.microsoft.com/office/drawing/2014/main" id="{BDEC9B85-5388-EC32-5BF3-AEBB32F271C8}"/>
              </a:ext>
            </a:extLst>
          </p:cNvPr>
          <p:cNvSpPr txBox="1"/>
          <p:nvPr/>
        </p:nvSpPr>
        <p:spPr>
          <a:xfrm>
            <a:off x="720461" y="366779"/>
            <a:ext cx="3124200" cy="47378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4320"/>
              </a:lnSpc>
            </a:pPr>
            <a:r>
              <a:rPr lang="en-US" dirty="0">
                <a:solidFill>
                  <a:schemeClr val="bg1">
                    <a:lumMod val="10000"/>
                    <a:lumOff val="90000"/>
                  </a:schemeClr>
                </a:solidFill>
                <a:latin typeface="Codec Pro"/>
              </a:rPr>
              <a:t>amira20nasser@gmail.com</a:t>
            </a:r>
          </a:p>
        </p:txBody>
      </p:sp>
      <p:sp>
        <p:nvSpPr>
          <p:cNvPr id="3" name="TextBox 8">
            <a:extLst>
              <a:ext uri="{FF2B5EF4-FFF2-40B4-BE49-F238E27FC236}">
                <a16:creationId xmlns:a16="http://schemas.microsoft.com/office/drawing/2014/main" id="{E01BC1D3-8E25-1552-E226-D9DCFC4E1545}"/>
              </a:ext>
            </a:extLst>
          </p:cNvPr>
          <p:cNvSpPr txBox="1"/>
          <p:nvPr/>
        </p:nvSpPr>
        <p:spPr>
          <a:xfrm>
            <a:off x="4225661" y="471231"/>
            <a:ext cx="1676400" cy="36933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lumMod val="10000"/>
                    <a:lumOff val="90000"/>
                  </a:schemeClr>
                </a:solidFill>
                <a:latin typeface="Codec Pro"/>
                <a:hlinkClick r:id="rId3">
                  <a:extLst>
                    <a:ext uri="{A12FA001-AC4F-418D-AE19-62706E023703}">
                      <ahyp:hlinkClr xmlns:ahyp="http://schemas.microsoft.com/office/drawing/2018/hyperlinkcolor" val="tx"/>
                    </a:ext>
                  </a:extLst>
                </a:hlinkClick>
              </a:rPr>
              <a:t>LinkedIn</a:t>
            </a:r>
            <a:endParaRPr lang="en-AS" dirty="0">
              <a:solidFill>
                <a:schemeClr val="bg1">
                  <a:lumMod val="10000"/>
                  <a:lumOff val="90000"/>
                </a:schemeClr>
              </a:solidFill>
              <a:latin typeface="Codec Pro"/>
            </a:endParaRPr>
          </a:p>
        </p:txBody>
      </p:sp>
      <p:sp>
        <p:nvSpPr>
          <p:cNvPr id="4" name="TextBox 13">
            <a:extLst>
              <a:ext uri="{FF2B5EF4-FFF2-40B4-BE49-F238E27FC236}">
                <a16:creationId xmlns:a16="http://schemas.microsoft.com/office/drawing/2014/main" id="{6D5C00A3-7CFB-8221-7788-04C5B6777492}"/>
              </a:ext>
            </a:extLst>
          </p:cNvPr>
          <p:cNvSpPr txBox="1"/>
          <p:nvPr/>
        </p:nvSpPr>
        <p:spPr>
          <a:xfrm>
            <a:off x="5902061" y="471231"/>
            <a:ext cx="3200400" cy="36933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lumMod val="10000"/>
                    <a:lumOff val="90000"/>
                  </a:schemeClr>
                </a:solidFill>
                <a:latin typeface="Codec Pro"/>
                <a:hlinkClick r:id="rId4">
                  <a:extLst>
                    <a:ext uri="{A12FA001-AC4F-418D-AE19-62706E023703}">
                      <ahyp:hlinkClr xmlns:ahyp="http://schemas.microsoft.com/office/drawing/2018/hyperlinkcolor" val="tx"/>
                    </a:ext>
                  </a:extLst>
                </a:hlinkClick>
              </a:rPr>
              <a:t>Amira Nasser | Facebook</a:t>
            </a:r>
            <a:endParaRPr lang="en-AS" dirty="0">
              <a:solidFill>
                <a:schemeClr val="bg1">
                  <a:lumMod val="10000"/>
                  <a:lumOff val="90000"/>
                </a:schemeClr>
              </a:solidFill>
              <a:latin typeface="Codec Pro"/>
            </a:endParaRPr>
          </a:p>
        </p:txBody>
      </p:sp>
      <p:sp>
        <p:nvSpPr>
          <p:cNvPr id="5" name="TextBox 4">
            <a:extLst>
              <a:ext uri="{FF2B5EF4-FFF2-40B4-BE49-F238E27FC236}">
                <a16:creationId xmlns:a16="http://schemas.microsoft.com/office/drawing/2014/main" id="{6D221FD7-1C1D-000A-52D0-473113BB7BDE}"/>
              </a:ext>
            </a:extLst>
          </p:cNvPr>
          <p:cNvSpPr txBox="1"/>
          <p:nvPr/>
        </p:nvSpPr>
        <p:spPr>
          <a:xfrm>
            <a:off x="2943036" y="2930925"/>
            <a:ext cx="3445653" cy="307777"/>
          </a:xfrm>
          <a:prstGeom prst="rect">
            <a:avLst/>
          </a:prstGeom>
          <a:noFill/>
        </p:spPr>
        <p:txBody>
          <a:bodyPr wrap="square" rtlCol="0">
            <a:spAutoFit/>
          </a:bodyPr>
          <a:lstStyle/>
          <a:p>
            <a:r>
              <a:rPr lang="en-US" dirty="0">
                <a:solidFill>
                  <a:schemeClr val="bg1">
                    <a:lumMod val="10000"/>
                    <a:lumOff val="90000"/>
                  </a:schemeClr>
                </a:solidFill>
              </a:rPr>
              <a:t>If  you have any problem , send to me 😊</a:t>
            </a:r>
            <a:endParaRPr lang="en-AS" dirty="0">
              <a:solidFill>
                <a:schemeClr val="bg1">
                  <a:lumMod val="10000"/>
                  <a:lumOff val="90000"/>
                </a:schemeClr>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796013" y="1945644"/>
            <a:ext cx="6912887" cy="1661156"/>
          </a:xfrm>
          <a:prstGeom prst="rect">
            <a:avLst/>
          </a:prstGeom>
        </p:spPr>
        <p:txBody>
          <a:bodyPr spcFirstLastPara="1" wrap="square" lIns="91425" tIns="91425" rIns="91425" bIns="91425" anchor="t" anchorCtr="0">
            <a:noAutofit/>
          </a:bodyPr>
          <a:lstStyle/>
          <a:p>
            <a:pPr marL="38100" lvl="0" indent="0" algn="l" rtl="0">
              <a:spcBef>
                <a:spcPts val="300"/>
              </a:spcBef>
              <a:spcAft>
                <a:spcPts val="0"/>
              </a:spcAft>
              <a:buSzPts val="1200"/>
              <a:buNone/>
            </a:pPr>
            <a:r>
              <a:rPr lang="en-US" sz="2000" dirty="0">
                <a:latin typeface="Fira Sans" panose="020B0503050000020004" pitchFamily="34" charset="0"/>
                <a:cs typeface="Aref Ruqaa"/>
                <a:sym typeface="Aref Ruqaa"/>
              </a:rPr>
              <a:t>primitive data type is a data type that is built into a programming language &amp; </a:t>
            </a:r>
            <a:r>
              <a:rPr lang="en-US" sz="2000" dirty="0">
                <a:latin typeface="Fira Sans" panose="020B0503050000020004" pitchFamily="34" charset="0"/>
                <a:cs typeface="Aref Ruqaa"/>
              </a:rPr>
              <a:t>have limited range or precision</a:t>
            </a:r>
          </a:p>
          <a:p>
            <a:pPr marL="38100" lvl="0" indent="0" algn="l" rtl="0">
              <a:spcBef>
                <a:spcPts val="300"/>
              </a:spcBef>
              <a:spcAft>
                <a:spcPts val="0"/>
              </a:spcAft>
              <a:buSzPts val="1200"/>
              <a:buNone/>
            </a:pPr>
            <a:r>
              <a:rPr lang="en-US" sz="2000" dirty="0">
                <a:latin typeface="Fira Sans" panose="020B0503050000020004" pitchFamily="34" charset="0"/>
                <a:cs typeface="Aref Ruqaa"/>
              </a:rPr>
              <a:t>Ex: int  range( </a:t>
            </a:r>
            <a:r>
              <a:rPr lang="en-US" sz="1100" dirty="0">
                <a:latin typeface="Fira Sans" panose="020B0503050000020004" pitchFamily="34" charset="0"/>
                <a:cs typeface="Aref Ruqaa"/>
              </a:rPr>
              <a:t>-</a:t>
            </a:r>
            <a:r>
              <a:rPr lang="en-US" sz="1100" dirty="0">
                <a:solidFill>
                  <a:srgbClr val="FFFFFF"/>
                </a:solidFill>
                <a:latin typeface="Consolas" panose="020B0609020204030204" pitchFamily="49" charset="0"/>
                <a:cs typeface="Aref Ruqaa"/>
              </a:rPr>
              <a:t>2</a:t>
            </a:r>
            <a:r>
              <a:rPr kumimoji="0" lang="en-AS" altLang="en-AS" sz="1100" b="0" i="0" u="none" strike="noStrike" cap="none" normalizeH="0" baseline="0" dirty="0">
                <a:ln>
                  <a:noFill/>
                </a:ln>
                <a:solidFill>
                  <a:srgbClr val="FFFFFF"/>
                </a:solidFill>
                <a:effectLst/>
                <a:latin typeface="Consolas" panose="020B0609020204030204" pitchFamily="49" charset="0"/>
              </a:rPr>
              <a:t>147483648 to 2147483647</a:t>
            </a:r>
            <a:r>
              <a:rPr kumimoji="0" lang="en-AS" altLang="en-AS" sz="1100" b="0" i="0" u="none" strike="noStrike" cap="none" normalizeH="0" baseline="0" dirty="0">
                <a:ln>
                  <a:noFill/>
                </a:ln>
                <a:solidFill>
                  <a:schemeClr val="tx1"/>
                </a:solidFill>
                <a:effectLst/>
              </a:rPr>
              <a:t> </a:t>
            </a:r>
            <a:r>
              <a:rPr kumimoji="0" lang="en-US" altLang="en-AS" sz="2000" b="0" i="0" u="none" strike="noStrike" cap="none" normalizeH="0" baseline="0" dirty="0">
                <a:ln>
                  <a:noFill/>
                </a:ln>
                <a:solidFill>
                  <a:schemeClr val="tx1"/>
                </a:solidFill>
                <a:effectLst/>
              </a:rPr>
              <a:t>)</a:t>
            </a:r>
            <a:endParaRPr lang="en-US" sz="2000" dirty="0">
              <a:latin typeface="Fira Sans" panose="020B0503050000020004" pitchFamily="34" charset="0"/>
              <a:cs typeface="Aref Ruqaa"/>
            </a:endParaRPr>
          </a:p>
          <a:p>
            <a:pPr marL="38100" lvl="0" indent="0" algn="l" rtl="0">
              <a:spcBef>
                <a:spcPts val="300"/>
              </a:spcBef>
              <a:spcAft>
                <a:spcPts val="0"/>
              </a:spcAft>
              <a:buSzPts val="1200"/>
              <a:buNone/>
            </a:pPr>
            <a:endParaRPr lang="en-US" sz="2000" dirty="0">
              <a:latin typeface="Fira Sans" panose="020B0503050000020004" pitchFamily="34" charset="0"/>
              <a:cs typeface="Aref Ruqaa"/>
              <a:sym typeface="Aref Ruqaa"/>
            </a:endParaRPr>
          </a:p>
          <a:p>
            <a:pPr marL="38100" lvl="0" indent="0" algn="l" rtl="0">
              <a:spcBef>
                <a:spcPts val="300"/>
              </a:spcBef>
              <a:spcAft>
                <a:spcPts val="0"/>
              </a:spcAft>
              <a:buSzPts val="1200"/>
              <a:buNone/>
            </a:pPr>
            <a:endParaRPr lang="en-US" sz="2000" dirty="0">
              <a:latin typeface="Fira Sans" panose="020B0503050000020004" pitchFamily="34" charset="0"/>
              <a:cs typeface="Aref Ruqaa"/>
              <a:sym typeface="Aref Ruqaa"/>
            </a:endParaRPr>
          </a:p>
        </p:txBody>
      </p:sp>
      <p:sp>
        <p:nvSpPr>
          <p:cNvPr id="1851" name="Google Shape;1851;p56"/>
          <p:cNvSpPr txBox="1">
            <a:spLocks noGrp="1"/>
          </p:cNvSpPr>
          <p:nvPr>
            <p:ph type="title"/>
          </p:nvPr>
        </p:nvSpPr>
        <p:spPr>
          <a:xfrm>
            <a:off x="619424" y="1142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Primitive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929363" y="1741171"/>
            <a:ext cx="6912887" cy="1687129"/>
          </a:xfrm>
          <a:prstGeom prst="rect">
            <a:avLst/>
          </a:prstGeom>
        </p:spPr>
        <p:txBody>
          <a:bodyPr spcFirstLastPara="1" wrap="square" lIns="91425" tIns="91425" rIns="91425" bIns="91425" anchor="t" anchorCtr="0">
            <a:noAutofit/>
          </a:bodyPr>
          <a:lstStyle/>
          <a:p>
            <a:pPr marL="38100" lvl="0" indent="0" algn="l" rtl="0">
              <a:spcBef>
                <a:spcPts val="300"/>
              </a:spcBef>
              <a:spcAft>
                <a:spcPts val="0"/>
              </a:spcAft>
              <a:buSzPts val="1200"/>
              <a:buNone/>
            </a:pPr>
            <a:r>
              <a:rPr lang="en-US" sz="2800" b="0" i="0" dirty="0">
                <a:solidFill>
                  <a:srgbClr val="D2D0CE"/>
                </a:solidFill>
                <a:effectLst/>
                <a:latin typeface="-apple-system"/>
              </a:rPr>
              <a:t>Reference types store the address of the object they refer to, not the object itself</a:t>
            </a:r>
            <a:endParaRPr lang="en-US" sz="2000" dirty="0">
              <a:latin typeface="Fira Sans" panose="020B0503050000020004" pitchFamily="34" charset="0"/>
              <a:cs typeface="Aref Ruqaa"/>
              <a:sym typeface="Aref Ruqaa"/>
            </a:endParaRPr>
          </a:p>
        </p:txBody>
      </p:sp>
      <p:sp>
        <p:nvSpPr>
          <p:cNvPr id="1851" name="Google Shape;1851;p56"/>
          <p:cNvSpPr txBox="1">
            <a:spLocks noGrp="1"/>
          </p:cNvSpPr>
          <p:nvPr>
            <p:ph type="title"/>
          </p:nvPr>
        </p:nvSpPr>
        <p:spPr>
          <a:xfrm>
            <a:off x="619424" y="1142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Reference </a:t>
            </a:r>
          </a:p>
        </p:txBody>
      </p:sp>
    </p:spTree>
    <p:extLst>
      <p:ext uri="{BB962C8B-B14F-4D97-AF65-F5344CB8AC3E}">
        <p14:creationId xmlns:p14="http://schemas.microsoft.com/office/powerpoint/2010/main" val="3789313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853163" y="1982471"/>
            <a:ext cx="6912887" cy="97662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latin typeface="Fira Sans" panose="020B0503050000020004" pitchFamily="34" charset="0"/>
                <a:cs typeface="Aref Ruqaa"/>
                <a:sym typeface="Aref Ruqaa"/>
              </a:rPr>
              <a:t>In Dart, all types are reference types, meaning that all variables refer to an object (an instance of a class)</a:t>
            </a:r>
          </a:p>
        </p:txBody>
      </p:sp>
      <p:sp>
        <p:nvSpPr>
          <p:cNvPr id="1851" name="Google Shape;1851;p56"/>
          <p:cNvSpPr txBox="1">
            <a:spLocks noGrp="1"/>
          </p:cNvSpPr>
          <p:nvPr>
            <p:ph type="title"/>
          </p:nvPr>
        </p:nvSpPr>
        <p:spPr>
          <a:xfrm>
            <a:off x="586837" y="14097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Note </a:t>
            </a:r>
          </a:p>
        </p:txBody>
      </p:sp>
    </p:spTree>
    <p:extLst>
      <p:ext uri="{BB962C8B-B14F-4D97-AF65-F5344CB8AC3E}">
        <p14:creationId xmlns:p14="http://schemas.microsoft.com/office/powerpoint/2010/main" val="31552573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sp>
        <p:nvSpPr>
          <p:cNvPr id="1304" name="Google Shape;1304;p35"/>
          <p:cNvSpPr/>
          <p:nvPr/>
        </p:nvSpPr>
        <p:spPr>
          <a:xfrm>
            <a:off x="3442322" y="1515300"/>
            <a:ext cx="2259300" cy="4425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200" b="1" dirty="0">
                <a:solidFill>
                  <a:schemeClr val="dk1"/>
                </a:solidFill>
                <a:latin typeface="Aref Ruqaa"/>
                <a:ea typeface="Aref Ruqaa"/>
                <a:cs typeface="Aref Ruqaa"/>
                <a:sym typeface="Aref Ruqaa"/>
              </a:rPr>
              <a:t>Data types</a:t>
            </a:r>
            <a:endParaRPr sz="2200" b="1" dirty="0">
              <a:solidFill>
                <a:schemeClr val="dk1"/>
              </a:solidFill>
              <a:latin typeface="Aref Ruqaa"/>
              <a:ea typeface="Aref Ruqaa"/>
              <a:cs typeface="Aref Ruqaa"/>
              <a:sym typeface="Aref Ruqaa"/>
            </a:endParaRPr>
          </a:p>
        </p:txBody>
      </p:sp>
      <p:sp>
        <p:nvSpPr>
          <p:cNvPr id="1305" name="Google Shape;1305;p35"/>
          <p:cNvSpPr/>
          <p:nvPr/>
        </p:nvSpPr>
        <p:spPr>
          <a:xfrm>
            <a:off x="713225" y="2781300"/>
            <a:ext cx="875565" cy="4425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200" b="1" dirty="0">
                <a:solidFill>
                  <a:schemeClr val="dk1"/>
                </a:solidFill>
                <a:latin typeface="Aref Ruqaa"/>
                <a:ea typeface="Aref Ruqaa"/>
                <a:cs typeface="Aref Ruqaa"/>
                <a:sym typeface="Aref Ruqaa"/>
              </a:rPr>
              <a:t>num</a:t>
            </a:r>
            <a:endParaRPr sz="2200" b="1" dirty="0">
              <a:solidFill>
                <a:schemeClr val="dk1"/>
              </a:solidFill>
              <a:latin typeface="Aref Ruqaa"/>
              <a:ea typeface="Aref Ruqaa"/>
              <a:cs typeface="Aref Ruqaa"/>
              <a:sym typeface="Aref Ruqaa"/>
            </a:endParaRPr>
          </a:p>
        </p:txBody>
      </p:sp>
      <p:sp>
        <p:nvSpPr>
          <p:cNvPr id="1306" name="Google Shape;1306;p35"/>
          <p:cNvSpPr/>
          <p:nvPr/>
        </p:nvSpPr>
        <p:spPr>
          <a:xfrm>
            <a:off x="1825988" y="2771363"/>
            <a:ext cx="1103058" cy="4425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200" b="1" dirty="0">
                <a:solidFill>
                  <a:schemeClr val="dk1"/>
                </a:solidFill>
                <a:latin typeface="Aref Ruqaa"/>
                <a:ea typeface="Aref Ruqaa"/>
                <a:cs typeface="Aref Ruqaa"/>
                <a:sym typeface="Aref Ruqaa"/>
              </a:rPr>
              <a:t>String</a:t>
            </a:r>
            <a:endParaRPr sz="2200" b="1" dirty="0">
              <a:solidFill>
                <a:schemeClr val="dk1"/>
              </a:solidFill>
              <a:latin typeface="Aref Ruqaa"/>
              <a:ea typeface="Aref Ruqaa"/>
              <a:cs typeface="Aref Ruqaa"/>
              <a:sym typeface="Aref Ruqaa"/>
            </a:endParaRPr>
          </a:p>
        </p:txBody>
      </p:sp>
      <p:sp>
        <p:nvSpPr>
          <p:cNvPr id="1307" name="Google Shape;1307;p35"/>
          <p:cNvSpPr/>
          <p:nvPr/>
        </p:nvSpPr>
        <p:spPr>
          <a:xfrm>
            <a:off x="3172389" y="2791146"/>
            <a:ext cx="874800" cy="4425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200" b="1" dirty="0">
                <a:solidFill>
                  <a:schemeClr val="dk1"/>
                </a:solidFill>
                <a:latin typeface="Aref Ruqaa"/>
                <a:ea typeface="Aref Ruqaa"/>
                <a:cs typeface="Aref Ruqaa"/>
                <a:sym typeface="Aref Ruqaa"/>
              </a:rPr>
              <a:t>bool</a:t>
            </a:r>
            <a:endParaRPr sz="2200" b="1" dirty="0">
              <a:solidFill>
                <a:schemeClr val="dk1"/>
              </a:solidFill>
              <a:latin typeface="Aref Ruqaa"/>
              <a:ea typeface="Aref Ruqaa"/>
              <a:cs typeface="Aref Ruqaa"/>
              <a:sym typeface="Aref Ruqaa"/>
            </a:endParaRPr>
          </a:p>
        </p:txBody>
      </p:sp>
      <p:sp>
        <p:nvSpPr>
          <p:cNvPr id="1308" name="Google Shape;1308;p35"/>
          <p:cNvSpPr/>
          <p:nvPr/>
        </p:nvSpPr>
        <p:spPr>
          <a:xfrm>
            <a:off x="7109604" y="2781300"/>
            <a:ext cx="1110507" cy="4425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200" b="1" dirty="0">
                <a:solidFill>
                  <a:schemeClr val="dk1"/>
                </a:solidFill>
                <a:latin typeface="Aref Ruqaa"/>
                <a:ea typeface="Aref Ruqaa"/>
                <a:cs typeface="Aref Ruqaa"/>
                <a:sym typeface="Aref Ruqaa"/>
              </a:rPr>
              <a:t>Set</a:t>
            </a:r>
            <a:endParaRPr sz="2200" b="1" dirty="0">
              <a:solidFill>
                <a:schemeClr val="dk1"/>
              </a:solidFill>
              <a:latin typeface="Aref Ruqaa"/>
              <a:ea typeface="Aref Ruqaa"/>
              <a:cs typeface="Aref Ruqaa"/>
              <a:sym typeface="Aref Ruqaa"/>
            </a:endParaRPr>
          </a:p>
        </p:txBody>
      </p:sp>
      <p:cxnSp>
        <p:nvCxnSpPr>
          <p:cNvPr id="1310" name="Google Shape;1310;p35"/>
          <p:cNvCxnSpPr>
            <a:cxnSpLocks/>
            <a:stCxn id="1305" idx="0"/>
            <a:endCxn id="1304" idx="2"/>
          </p:cNvCxnSpPr>
          <p:nvPr/>
        </p:nvCxnSpPr>
        <p:spPr>
          <a:xfrm rot="5400000" flipH="1" flipV="1">
            <a:off x="2449740" y="659068"/>
            <a:ext cx="823500" cy="3420964"/>
          </a:xfrm>
          <a:prstGeom prst="bentConnector3">
            <a:avLst>
              <a:gd name="adj1" fmla="val 50000"/>
            </a:avLst>
          </a:prstGeom>
          <a:noFill/>
          <a:ln w="19050" cap="flat" cmpd="sng">
            <a:solidFill>
              <a:schemeClr val="dk1"/>
            </a:solidFill>
            <a:prstDash val="solid"/>
            <a:round/>
            <a:headEnd type="none" w="sm" len="sm"/>
            <a:tailEnd type="none" w="sm" len="sm"/>
          </a:ln>
        </p:spPr>
      </p:cxnSp>
      <p:cxnSp>
        <p:nvCxnSpPr>
          <p:cNvPr id="1311" name="Google Shape;1311;p35"/>
          <p:cNvCxnSpPr>
            <a:cxnSpLocks/>
            <a:stCxn id="1304" idx="2"/>
            <a:endCxn id="1308" idx="0"/>
          </p:cNvCxnSpPr>
          <p:nvPr/>
        </p:nvCxnSpPr>
        <p:spPr>
          <a:xfrm rot="16200000" flipH="1">
            <a:off x="5706665" y="823107"/>
            <a:ext cx="823500" cy="3092886"/>
          </a:xfrm>
          <a:prstGeom prst="bentConnector3">
            <a:avLst>
              <a:gd name="adj1" fmla="val 50000"/>
            </a:avLst>
          </a:prstGeom>
          <a:noFill/>
          <a:ln w="19050" cap="flat" cmpd="sng">
            <a:solidFill>
              <a:schemeClr val="dk1"/>
            </a:solidFill>
            <a:prstDash val="solid"/>
            <a:round/>
            <a:headEnd type="none" w="sm" len="sm"/>
            <a:tailEnd type="none" w="sm" len="sm"/>
          </a:ln>
        </p:spPr>
      </p:cxnSp>
      <p:cxnSp>
        <p:nvCxnSpPr>
          <p:cNvPr id="1312" name="Google Shape;1312;p35"/>
          <p:cNvCxnSpPr>
            <a:cxnSpLocks/>
            <a:stCxn id="1307" idx="0"/>
            <a:endCxn id="1304" idx="2"/>
          </p:cNvCxnSpPr>
          <p:nvPr/>
        </p:nvCxnSpPr>
        <p:spPr>
          <a:xfrm rot="5400000" flipH="1" flipV="1">
            <a:off x="3674207" y="1893382"/>
            <a:ext cx="833346" cy="962183"/>
          </a:xfrm>
          <a:prstGeom prst="bentConnector3">
            <a:avLst>
              <a:gd name="adj1" fmla="val 50000"/>
            </a:avLst>
          </a:prstGeom>
          <a:noFill/>
          <a:ln w="19050" cap="flat" cmpd="sng">
            <a:solidFill>
              <a:schemeClr val="dk1"/>
            </a:solidFill>
            <a:prstDash val="solid"/>
            <a:round/>
            <a:headEnd type="none" w="sm" len="sm"/>
            <a:tailEnd type="none" w="sm" len="sm"/>
          </a:ln>
        </p:spPr>
      </p:cxnSp>
      <p:sp>
        <p:nvSpPr>
          <p:cNvPr id="1313" name="Google Shape;1313;p35"/>
          <p:cNvSpPr txBox="1"/>
          <p:nvPr/>
        </p:nvSpPr>
        <p:spPr>
          <a:xfrm>
            <a:off x="446442" y="3488267"/>
            <a:ext cx="15381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Fira Sans"/>
                <a:ea typeface="Fira Sans"/>
                <a:cs typeface="Fira Sans"/>
                <a:sym typeface="Fira Sans"/>
              </a:rPr>
              <a:t>int </a:t>
            </a:r>
            <a:r>
              <a:rPr lang="en-US" dirty="0">
                <a:solidFill>
                  <a:schemeClr val="dk1"/>
                </a:solidFill>
                <a:latin typeface="Fira Sans"/>
                <a:sym typeface="Fira Sans"/>
              </a:rPr>
              <a:t>, </a:t>
            </a:r>
            <a:r>
              <a:rPr lang="en-US" dirty="0">
                <a:solidFill>
                  <a:schemeClr val="dk1"/>
                </a:solidFill>
                <a:latin typeface="Fira Sans"/>
              </a:rPr>
              <a:t>double</a:t>
            </a:r>
            <a:endParaRPr dirty="0">
              <a:solidFill>
                <a:schemeClr val="dk1"/>
              </a:solidFill>
              <a:latin typeface="Fira Sans"/>
              <a:sym typeface="Fira Sans"/>
            </a:endParaRPr>
          </a:p>
        </p:txBody>
      </p:sp>
      <p:sp>
        <p:nvSpPr>
          <p:cNvPr id="1316" name="Google Shape;1316;p35"/>
          <p:cNvSpPr txBox="1"/>
          <p:nvPr/>
        </p:nvSpPr>
        <p:spPr>
          <a:xfrm>
            <a:off x="4794876" y="3608000"/>
            <a:ext cx="15363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dirty="0">
              <a:solidFill>
                <a:schemeClr val="dk1"/>
              </a:solidFill>
              <a:latin typeface="Fira Sans"/>
              <a:ea typeface="Fira Sans"/>
              <a:cs typeface="Fira Sans"/>
              <a:sym typeface="Fira Sans"/>
            </a:endParaRPr>
          </a:p>
        </p:txBody>
      </p:sp>
      <p:cxnSp>
        <p:nvCxnSpPr>
          <p:cNvPr id="1317" name="Google Shape;1317;p35"/>
          <p:cNvCxnSpPr>
            <a:cxnSpLocks/>
            <a:stCxn id="1305" idx="2"/>
          </p:cNvCxnSpPr>
          <p:nvPr/>
        </p:nvCxnSpPr>
        <p:spPr>
          <a:xfrm>
            <a:off x="1151008" y="3223800"/>
            <a:ext cx="0" cy="264467"/>
          </a:xfrm>
          <a:prstGeom prst="straightConnector1">
            <a:avLst/>
          </a:prstGeom>
          <a:noFill/>
          <a:ln w="19050" cap="flat" cmpd="sng">
            <a:solidFill>
              <a:schemeClr val="dk1"/>
            </a:solidFill>
            <a:prstDash val="solid"/>
            <a:round/>
            <a:headEnd type="none" w="med" len="med"/>
            <a:tailEnd type="oval" w="med" len="med"/>
          </a:ln>
        </p:spPr>
      </p:cxnSp>
      <p:cxnSp>
        <p:nvCxnSpPr>
          <p:cNvPr id="23" name="Straight Connector 22">
            <a:extLst>
              <a:ext uri="{FF2B5EF4-FFF2-40B4-BE49-F238E27FC236}">
                <a16:creationId xmlns:a16="http://schemas.microsoft.com/office/drawing/2014/main" id="{1619E380-BB6F-58A4-25A8-5D1993DFE126}"/>
              </a:ext>
            </a:extLst>
          </p:cNvPr>
          <p:cNvCxnSpPr>
            <a:cxnSpLocks/>
            <a:endCxn id="1306" idx="0"/>
          </p:cNvCxnSpPr>
          <p:nvPr/>
        </p:nvCxnSpPr>
        <p:spPr>
          <a:xfrm>
            <a:off x="2377517" y="2369550"/>
            <a:ext cx="0" cy="401813"/>
          </a:xfrm>
          <a:prstGeom prst="line">
            <a:avLst/>
          </a:prstGeom>
        </p:spPr>
        <p:style>
          <a:lnRef idx="2">
            <a:schemeClr val="accent4"/>
          </a:lnRef>
          <a:fillRef idx="0">
            <a:schemeClr val="accent4"/>
          </a:fillRef>
          <a:effectRef idx="1">
            <a:schemeClr val="accent4"/>
          </a:effectRef>
          <a:fontRef idx="minor">
            <a:schemeClr val="tx1"/>
          </a:fontRef>
        </p:style>
      </p:cxnSp>
      <p:sp>
        <p:nvSpPr>
          <p:cNvPr id="31" name="Google Shape;1308;p35">
            <a:extLst>
              <a:ext uri="{FF2B5EF4-FFF2-40B4-BE49-F238E27FC236}">
                <a16:creationId xmlns:a16="http://schemas.microsoft.com/office/drawing/2014/main" id="{856F9620-6B53-2F74-F8C4-1FF535417C66}"/>
              </a:ext>
            </a:extLst>
          </p:cNvPr>
          <p:cNvSpPr/>
          <p:nvPr/>
        </p:nvSpPr>
        <p:spPr>
          <a:xfrm>
            <a:off x="4254259" y="2791146"/>
            <a:ext cx="1110507" cy="4425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200" b="1" dirty="0">
                <a:solidFill>
                  <a:schemeClr val="dk1"/>
                </a:solidFill>
                <a:latin typeface="Aref Ruqaa"/>
                <a:ea typeface="Aref Ruqaa"/>
                <a:cs typeface="Aref Ruqaa"/>
                <a:sym typeface="Aref Ruqaa"/>
              </a:rPr>
              <a:t>List</a:t>
            </a:r>
            <a:endParaRPr sz="2200" b="1" dirty="0">
              <a:solidFill>
                <a:schemeClr val="dk1"/>
              </a:solidFill>
              <a:latin typeface="Aref Ruqaa"/>
              <a:ea typeface="Aref Ruqaa"/>
              <a:cs typeface="Aref Ruqaa"/>
              <a:sym typeface="Aref Ruqaa"/>
            </a:endParaRPr>
          </a:p>
        </p:txBody>
      </p:sp>
      <p:sp>
        <p:nvSpPr>
          <p:cNvPr id="36" name="Google Shape;1308;p35">
            <a:extLst>
              <a:ext uri="{FF2B5EF4-FFF2-40B4-BE49-F238E27FC236}">
                <a16:creationId xmlns:a16="http://schemas.microsoft.com/office/drawing/2014/main" id="{35089B92-83AA-BFCF-A7B3-935D749D7FDB}"/>
              </a:ext>
            </a:extLst>
          </p:cNvPr>
          <p:cNvSpPr/>
          <p:nvPr/>
        </p:nvSpPr>
        <p:spPr>
          <a:xfrm>
            <a:off x="5672863" y="2791146"/>
            <a:ext cx="1110507" cy="4425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200" b="1" dirty="0">
                <a:solidFill>
                  <a:schemeClr val="dk1"/>
                </a:solidFill>
                <a:latin typeface="Aref Ruqaa"/>
                <a:ea typeface="Aref Ruqaa"/>
                <a:cs typeface="Aref Ruqaa"/>
                <a:sym typeface="Aref Ruqaa"/>
              </a:rPr>
              <a:t>Map</a:t>
            </a:r>
            <a:endParaRPr sz="2200" b="1" dirty="0">
              <a:solidFill>
                <a:schemeClr val="dk1"/>
              </a:solidFill>
              <a:latin typeface="Aref Ruqaa"/>
              <a:ea typeface="Aref Ruqaa"/>
              <a:cs typeface="Aref Ruqaa"/>
              <a:sym typeface="Aref Ruqaa"/>
            </a:endParaRPr>
          </a:p>
        </p:txBody>
      </p:sp>
      <p:cxnSp>
        <p:nvCxnSpPr>
          <p:cNvPr id="39" name="Straight Connector 38">
            <a:extLst>
              <a:ext uri="{FF2B5EF4-FFF2-40B4-BE49-F238E27FC236}">
                <a16:creationId xmlns:a16="http://schemas.microsoft.com/office/drawing/2014/main" id="{8192086D-A323-13F6-7B0E-199DADB909F2}"/>
              </a:ext>
            </a:extLst>
          </p:cNvPr>
          <p:cNvCxnSpPr>
            <a:cxnSpLocks/>
          </p:cNvCxnSpPr>
          <p:nvPr/>
        </p:nvCxnSpPr>
        <p:spPr>
          <a:xfrm>
            <a:off x="4762215" y="2389333"/>
            <a:ext cx="0" cy="401813"/>
          </a:xfrm>
          <a:prstGeom prst="line">
            <a:avLst/>
          </a:prstGeom>
        </p:spPr>
        <p:style>
          <a:lnRef idx="2">
            <a:schemeClr val="accent4"/>
          </a:lnRef>
          <a:fillRef idx="0">
            <a:schemeClr val="accent4"/>
          </a:fillRef>
          <a:effectRef idx="1">
            <a:schemeClr val="accent4"/>
          </a:effectRef>
          <a:fontRef idx="minor">
            <a:schemeClr val="tx1"/>
          </a:fontRef>
        </p:style>
      </p:cxnSp>
      <p:cxnSp>
        <p:nvCxnSpPr>
          <p:cNvPr id="40" name="Straight Connector 39">
            <a:extLst>
              <a:ext uri="{FF2B5EF4-FFF2-40B4-BE49-F238E27FC236}">
                <a16:creationId xmlns:a16="http://schemas.microsoft.com/office/drawing/2014/main" id="{3FAA96A6-C360-FC26-1004-126862493E07}"/>
              </a:ext>
            </a:extLst>
          </p:cNvPr>
          <p:cNvCxnSpPr>
            <a:cxnSpLocks/>
          </p:cNvCxnSpPr>
          <p:nvPr/>
        </p:nvCxnSpPr>
        <p:spPr>
          <a:xfrm>
            <a:off x="6228116" y="2389333"/>
            <a:ext cx="0" cy="401813"/>
          </a:xfrm>
          <a:prstGeom prst="line">
            <a:avLst/>
          </a:prstGeom>
        </p:spPr>
        <p:style>
          <a:lnRef idx="2">
            <a:schemeClr val="accent4"/>
          </a:lnRef>
          <a:fillRef idx="0">
            <a:schemeClr val="accent4"/>
          </a:fillRef>
          <a:effectRef idx="1">
            <a:schemeClr val="accent4"/>
          </a:effectRef>
          <a:fontRef idx="minor">
            <a:schemeClr val="tx1"/>
          </a:fontRef>
        </p:style>
      </p:cxnSp>
    </p:spTree>
  </p:cSld>
  <p:clrMapOvr>
    <a:masterClrMapping/>
  </p:clrMapOvr>
</p:sld>
</file>

<file path=ppt/theme/theme1.xml><?xml version="1.0" encoding="utf-8"?>
<a:theme xmlns:a="http://schemas.openxmlformats.org/drawingml/2006/main" name="Gospel Music School by Slidesgo">
  <a:themeElements>
    <a:clrScheme name="Simple Light">
      <a:dk1>
        <a:srgbClr val="FAF0E8"/>
      </a:dk1>
      <a:lt1>
        <a:srgbClr val="302D27"/>
      </a:lt1>
      <a:dk2>
        <a:srgbClr val="7FB3B8"/>
      </a:dk2>
      <a:lt2>
        <a:srgbClr val="EA981C"/>
      </a:lt2>
      <a:accent1>
        <a:srgbClr val="EE9286"/>
      </a:accent1>
      <a:accent2>
        <a:srgbClr val="FCCCBE"/>
      </a:accent2>
      <a:accent3>
        <a:srgbClr val="000000"/>
      </a:accent3>
      <a:accent4>
        <a:srgbClr val="FFFFFF"/>
      </a:accent4>
      <a:accent5>
        <a:srgbClr val="FFFFFF"/>
      </a:accent5>
      <a:accent6>
        <a:srgbClr val="FFFFFF"/>
      </a:accent6>
      <a:hlink>
        <a:srgbClr val="FAF0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1022</TotalTime>
  <Words>2093</Words>
  <Application>Microsoft Office PowerPoint</Application>
  <PresentationFormat>On-screen Show (16:9)</PresentationFormat>
  <Paragraphs>328</Paragraphs>
  <Slides>53</Slides>
  <Notes>47</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53</vt:i4>
      </vt:variant>
    </vt:vector>
  </HeadingPairs>
  <TitlesOfParts>
    <vt:vector size="66" baseType="lpstr">
      <vt:lpstr>Codec Pro</vt:lpstr>
      <vt:lpstr>Arial</vt:lpstr>
      <vt:lpstr>Wingdings</vt:lpstr>
      <vt:lpstr>Consolas</vt:lpstr>
      <vt:lpstr>Aref Ruqaa</vt:lpstr>
      <vt:lpstr>Lato</vt:lpstr>
      <vt:lpstr>Calibri</vt:lpstr>
      <vt:lpstr>Ubuntu Mono</vt:lpstr>
      <vt:lpstr>DM Sans</vt:lpstr>
      <vt:lpstr>var(--vscode-repl-font-family)</vt:lpstr>
      <vt:lpstr>-apple-system</vt:lpstr>
      <vt:lpstr>Fira Sans</vt:lpstr>
      <vt:lpstr>Gospel Music School by Slidesgo</vt:lpstr>
      <vt:lpstr>Dart Basics</vt:lpstr>
      <vt:lpstr>Rules </vt:lpstr>
      <vt:lpstr>Agenda</vt:lpstr>
      <vt:lpstr>Data Types</vt:lpstr>
      <vt:lpstr>In  general, what’s the difference  primitive  &amp;  reference Data Types</vt:lpstr>
      <vt:lpstr>Primitive </vt:lpstr>
      <vt:lpstr>Reference </vt:lpstr>
      <vt:lpstr>Note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Null Safety</vt:lpstr>
      <vt:lpstr>PowerPoint Presentation</vt:lpstr>
      <vt:lpstr>PowerPoint Presentation</vt:lpstr>
      <vt:lpstr>PowerPoint Presentation</vt:lpstr>
      <vt:lpstr>PowerPoint Presentation</vt:lpstr>
      <vt:lpstr>PowerPoint Presentation</vt:lpstr>
      <vt:lpstr>Functions   &amp;   Parameters</vt:lpstr>
      <vt:lpstr>PowerPoint Presentation</vt:lpstr>
      <vt:lpstr>PowerPoint Presentation</vt:lpstr>
      <vt:lpstr>PowerPoint Presentation</vt:lpstr>
      <vt:lpstr>Control  Flow</vt:lpstr>
      <vt:lpstr>PowerPoint Presentation</vt:lpstr>
      <vt:lpstr>PowerPoint Presentation</vt:lpstr>
      <vt:lpstr>PowerPoint Presentation</vt:lpstr>
      <vt:lpstr>OOP</vt:lpstr>
      <vt:lpstr>Object-Oriented Programming (OOP) is a programming paradigm that organizes data and behavior into objects, allowing for easier code maintenance and reusability. It emphasizes concepts such as encapsulation, inheritance, and polymorphism.</vt:lpstr>
      <vt:lpstr>  1</vt:lpstr>
      <vt:lpstr>1</vt:lpstr>
      <vt:lpstr>3</vt:lpstr>
      <vt:lpstr>Some Shorthand notations in Dart</vt:lpstr>
      <vt:lpstr>PowerPoint Presentation</vt:lpstr>
      <vt:lpstr>Asynchronous  Programming </vt:lpstr>
      <vt:lpstr>In simple,  future represent that data will be available after period of time (in future)</vt:lpstr>
      <vt:lpstr>Don’t move from this part until execute this function</vt:lpstr>
      <vt:lpstr>Asynchronous  Programming </vt:lpstr>
      <vt:lpstr>PowerPoint Presentation</vt:lpstr>
      <vt:lpstr>Exercises </vt:lpstr>
      <vt:lpstr>void printVar(String name, int age) {   name = "name";   age = 1000;   print("$name $age"); }  void main() {   String name = "amira";   int age = 100;   print("$name $age");   printVar(name, age);   print("$name $age"); }  what’s the output?</vt:lpstr>
      <vt:lpstr>PowerPoint Presentation</vt:lpstr>
      <vt:lpstr>PowerPoint Presentation</vt:lpstr>
      <vt:lpstr>PowerPoint Presentation</vt:lpstr>
      <vt:lpstr>PowerPoint Presentation</vt:lpstr>
      <vt:lpstr>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Gospel Music School</dc:title>
  <dc:creator>amira</dc:creator>
  <cp:lastModifiedBy>اميره ناصر سيد متولى يوسف</cp:lastModifiedBy>
  <cp:revision>18</cp:revision>
  <dcterms:modified xsi:type="dcterms:W3CDTF">2024-05-04T23:05:10Z</dcterms:modified>
</cp:coreProperties>
</file>